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4"/>
  </p:sldMasterIdLst>
  <p:notesMasterIdLst>
    <p:notesMasterId r:id="rId18"/>
  </p:notesMasterIdLst>
  <p:sldIdLst>
    <p:sldId id="256" r:id="rId5"/>
    <p:sldId id="257" r:id="rId6"/>
    <p:sldId id="258" r:id="rId7"/>
    <p:sldId id="263" r:id="rId8"/>
    <p:sldId id="260" r:id="rId9"/>
    <p:sldId id="264" r:id="rId10"/>
    <p:sldId id="261" r:id="rId11"/>
    <p:sldId id="265" r:id="rId12"/>
    <p:sldId id="262" r:id="rId13"/>
    <p:sldId id="269" r:id="rId14"/>
    <p:sldId id="268" r:id="rId15"/>
    <p:sldId id="267" r:id="rId16"/>
    <p:sldId id="266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1435CA6-6DF5-43AF-9F49-7056EE18DF33}" v="696" dt="2021-11-18T09:00:02.435"/>
    <p1510:client id="{175CD69E-36D2-44A3-B7D2-A764B14AC5E3}" vWet="4" dt="2021-11-17T22:35:55.026"/>
    <p1510:client id="{30E9935C-CB36-4B41-A2AF-451443E33009}" v="1862" dt="2021-11-17T23:44:04.476"/>
    <p1510:client id="{91066641-35B1-4D34-8C02-425850AA011B}" v="240" dt="2021-11-17T23:03:06.587"/>
    <p1510:client id="{915577FE-9841-499B-ACFF-2D2FDA909811}" v="1162" dt="2021-11-17T11:04:00.333"/>
    <p1510:client id="{B03D7B2E-E9EC-6443-B3C2-FECDC5923A65}" v="89" dt="2021-11-17T22:39:15.28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rédéric CHAIRAT" userId="65d9aaf4-e9e4-4723-93ce-9b7a551e68b0" providerId="ADAL" clId="{91066641-35B1-4D34-8C02-425850AA011B}"/>
    <pc:docChg chg="undo custSel addSld delSld modSld">
      <pc:chgData name="Frédéric CHAIRAT" userId="65d9aaf4-e9e4-4723-93ce-9b7a551e68b0" providerId="ADAL" clId="{91066641-35B1-4D34-8C02-425850AA011B}" dt="2021-11-17T23:03:06.588" v="238" actId="108"/>
      <pc:docMkLst>
        <pc:docMk/>
      </pc:docMkLst>
      <pc:sldChg chg="modNotesTx">
        <pc:chgData name="Frédéric CHAIRAT" userId="65d9aaf4-e9e4-4723-93ce-9b7a551e68b0" providerId="ADAL" clId="{91066641-35B1-4D34-8C02-425850AA011B}" dt="2021-11-17T22:55:11.221" v="185" actId="20577"/>
        <pc:sldMkLst>
          <pc:docMk/>
          <pc:sldMk cId="3338938690" sldId="256"/>
        </pc:sldMkLst>
      </pc:sldChg>
      <pc:sldChg chg="addSp modSp modAnim modNotesTx">
        <pc:chgData name="Frédéric CHAIRAT" userId="65d9aaf4-e9e4-4723-93ce-9b7a551e68b0" providerId="ADAL" clId="{91066641-35B1-4D34-8C02-425850AA011B}" dt="2021-11-17T22:55:16.885" v="190" actId="20577"/>
        <pc:sldMkLst>
          <pc:docMk/>
          <pc:sldMk cId="2381365595" sldId="257"/>
        </pc:sldMkLst>
        <pc:picChg chg="add mod">
          <ac:chgData name="Frédéric CHAIRAT" userId="65d9aaf4-e9e4-4723-93ce-9b7a551e68b0" providerId="ADAL" clId="{91066641-35B1-4D34-8C02-425850AA011B}" dt="2021-11-17T22:49:36.164" v="149" actId="1076"/>
          <ac:picMkLst>
            <pc:docMk/>
            <pc:sldMk cId="2381365595" sldId="257"/>
            <ac:picMk id="1026" creationId="{CDC083B6-A0F3-4C2F-91F6-7E91E376698A}"/>
          </ac:picMkLst>
        </pc:picChg>
      </pc:sldChg>
      <pc:sldChg chg="modNotesTx">
        <pc:chgData name="Frédéric CHAIRAT" userId="65d9aaf4-e9e4-4723-93ce-9b7a551e68b0" providerId="ADAL" clId="{91066641-35B1-4D34-8C02-425850AA011B}" dt="2021-11-17T22:55:25.569" v="196" actId="20577"/>
        <pc:sldMkLst>
          <pc:docMk/>
          <pc:sldMk cId="3411531746" sldId="258"/>
        </pc:sldMkLst>
      </pc:sldChg>
      <pc:sldChg chg="addSp modSp mod modNotesTx">
        <pc:chgData name="Frédéric CHAIRAT" userId="65d9aaf4-e9e4-4723-93ce-9b7a551e68b0" providerId="ADAL" clId="{91066641-35B1-4D34-8C02-425850AA011B}" dt="2021-11-17T22:54:26.691" v="175" actId="20577"/>
        <pc:sldMkLst>
          <pc:docMk/>
          <pc:sldMk cId="2063393903" sldId="260"/>
        </pc:sldMkLst>
        <pc:graphicFrameChg chg="add mod modGraphic">
          <ac:chgData name="Frédéric CHAIRAT" userId="65d9aaf4-e9e4-4723-93ce-9b7a551e68b0" providerId="ADAL" clId="{91066641-35B1-4D34-8C02-425850AA011B}" dt="2021-11-17T22:49:23.484" v="148" actId="1076"/>
          <ac:graphicFrameMkLst>
            <pc:docMk/>
            <pc:sldMk cId="2063393903" sldId="260"/>
            <ac:graphicFrameMk id="3" creationId="{970C9F5D-0C1F-488B-9682-226C1E13FA31}"/>
          </ac:graphicFrameMkLst>
        </pc:graphicFrameChg>
      </pc:sldChg>
      <pc:sldChg chg="modNotesTx">
        <pc:chgData name="Frédéric CHAIRAT" userId="65d9aaf4-e9e4-4723-93ce-9b7a551e68b0" providerId="ADAL" clId="{91066641-35B1-4D34-8C02-425850AA011B}" dt="2021-11-17T22:55:38.795" v="207" actId="20577"/>
        <pc:sldMkLst>
          <pc:docMk/>
          <pc:sldMk cId="1777510670" sldId="261"/>
        </pc:sldMkLst>
      </pc:sldChg>
      <pc:sldChg chg="addSp modSp mod modNotesTx">
        <pc:chgData name="Frédéric CHAIRAT" userId="65d9aaf4-e9e4-4723-93ce-9b7a551e68b0" providerId="ADAL" clId="{91066641-35B1-4D34-8C02-425850AA011B}" dt="2021-11-17T22:55:50.370" v="217" actId="20577"/>
        <pc:sldMkLst>
          <pc:docMk/>
          <pc:sldMk cId="1992600526" sldId="262"/>
        </pc:sldMkLst>
        <pc:spChg chg="mod">
          <ac:chgData name="Frédéric CHAIRAT" userId="65d9aaf4-e9e4-4723-93ce-9b7a551e68b0" providerId="ADAL" clId="{91066641-35B1-4D34-8C02-425850AA011B}" dt="2021-11-17T22:47:33.539" v="141" actId="1076"/>
          <ac:spMkLst>
            <pc:docMk/>
            <pc:sldMk cId="1992600526" sldId="262"/>
            <ac:spMk id="25" creationId="{F7558413-10F0-4533-B9E7-87ADD8FB73F0}"/>
          </ac:spMkLst>
        </pc:spChg>
        <pc:graphicFrameChg chg="add mod modGraphic">
          <ac:chgData name="Frédéric CHAIRAT" userId="65d9aaf4-e9e4-4723-93ce-9b7a551e68b0" providerId="ADAL" clId="{91066641-35B1-4D34-8C02-425850AA011B}" dt="2021-11-17T22:47:38.350" v="143" actId="1076"/>
          <ac:graphicFrameMkLst>
            <pc:docMk/>
            <pc:sldMk cId="1992600526" sldId="262"/>
            <ac:graphicFrameMk id="3" creationId="{C5B6B414-D9FF-434F-AD4F-EE43725A63D7}"/>
          </ac:graphicFrameMkLst>
        </pc:graphicFrameChg>
      </pc:sldChg>
      <pc:sldChg chg="modSp modAnim modNotesTx">
        <pc:chgData name="Frédéric CHAIRAT" userId="65d9aaf4-e9e4-4723-93ce-9b7a551e68b0" providerId="ADAL" clId="{91066641-35B1-4D34-8C02-425850AA011B}" dt="2021-11-17T22:54:22.403" v="169" actId="20577"/>
        <pc:sldMkLst>
          <pc:docMk/>
          <pc:sldMk cId="4027845711" sldId="263"/>
        </pc:sldMkLst>
        <pc:spChg chg="mod">
          <ac:chgData name="Frédéric CHAIRAT" userId="65d9aaf4-e9e4-4723-93ce-9b7a551e68b0" providerId="ADAL" clId="{91066641-35B1-4D34-8C02-425850AA011B}" dt="2021-11-17T21:49:18.858" v="32" actId="20577"/>
          <ac:spMkLst>
            <pc:docMk/>
            <pc:sldMk cId="4027845711" sldId="263"/>
            <ac:spMk id="25" creationId="{01648ADE-AE16-43A8-A744-258018FFA278}"/>
          </ac:spMkLst>
        </pc:spChg>
      </pc:sldChg>
      <pc:sldChg chg="modNotesTx">
        <pc:chgData name="Frédéric CHAIRAT" userId="65d9aaf4-e9e4-4723-93ce-9b7a551e68b0" providerId="ADAL" clId="{91066641-35B1-4D34-8C02-425850AA011B}" dt="2021-11-17T22:54:30.414" v="181" actId="20577"/>
        <pc:sldMkLst>
          <pc:docMk/>
          <pc:sldMk cId="3864075061" sldId="264"/>
        </pc:sldMkLst>
      </pc:sldChg>
      <pc:sldChg chg="modNotesTx">
        <pc:chgData name="Frédéric CHAIRAT" userId="65d9aaf4-e9e4-4723-93ce-9b7a551e68b0" providerId="ADAL" clId="{91066641-35B1-4D34-8C02-425850AA011B}" dt="2021-11-17T22:55:42.353" v="211" actId="20577"/>
        <pc:sldMkLst>
          <pc:docMk/>
          <pc:sldMk cId="3719003518" sldId="265"/>
        </pc:sldMkLst>
      </pc:sldChg>
      <pc:sldChg chg="addSp modSp mod modNotesTx">
        <pc:chgData name="Frédéric CHAIRAT" userId="65d9aaf4-e9e4-4723-93ce-9b7a551e68b0" providerId="ADAL" clId="{91066641-35B1-4D34-8C02-425850AA011B}" dt="2021-11-17T22:56:09.591" v="230" actId="20577"/>
        <pc:sldMkLst>
          <pc:docMk/>
          <pc:sldMk cId="3296696043" sldId="266"/>
        </pc:sldMkLst>
        <pc:spChg chg="mod">
          <ac:chgData name="Frédéric CHAIRAT" userId="65d9aaf4-e9e4-4723-93ce-9b7a551e68b0" providerId="ADAL" clId="{91066641-35B1-4D34-8C02-425850AA011B}" dt="2021-11-17T22:43:42.315" v="130" actId="14100"/>
          <ac:spMkLst>
            <pc:docMk/>
            <pc:sldMk cId="3296696043" sldId="266"/>
            <ac:spMk id="25" creationId="{F7558413-10F0-4533-B9E7-87ADD8FB73F0}"/>
          </ac:spMkLst>
        </pc:spChg>
        <pc:graphicFrameChg chg="add mod modGraphic">
          <ac:chgData name="Frédéric CHAIRAT" userId="65d9aaf4-e9e4-4723-93ce-9b7a551e68b0" providerId="ADAL" clId="{91066641-35B1-4D34-8C02-425850AA011B}" dt="2021-11-17T22:44:39.896" v="134" actId="1076"/>
          <ac:graphicFrameMkLst>
            <pc:docMk/>
            <pc:sldMk cId="3296696043" sldId="266"/>
            <ac:graphicFrameMk id="3" creationId="{F8F8DC42-E0DE-45FE-80AA-23E4E98E924C}"/>
          </ac:graphicFrameMkLst>
        </pc:graphicFrameChg>
      </pc:sldChg>
      <pc:sldChg chg="modSp add del modAnim">
        <pc:chgData name="Frédéric CHAIRAT" userId="65d9aaf4-e9e4-4723-93ce-9b7a551e68b0" providerId="ADAL" clId="{91066641-35B1-4D34-8C02-425850AA011B}" dt="2021-11-17T15:42:36.986" v="9" actId="47"/>
        <pc:sldMkLst>
          <pc:docMk/>
          <pc:sldMk cId="1846196226" sldId="267"/>
        </pc:sldMkLst>
        <pc:spChg chg="mod">
          <ac:chgData name="Frédéric CHAIRAT" userId="65d9aaf4-e9e4-4723-93ce-9b7a551e68b0" providerId="ADAL" clId="{91066641-35B1-4D34-8C02-425850AA011B}" dt="2021-11-17T15:41:39.856" v="8" actId="20577"/>
          <ac:spMkLst>
            <pc:docMk/>
            <pc:sldMk cId="1846196226" sldId="267"/>
            <ac:spMk id="25" creationId="{01648ADE-AE16-43A8-A744-258018FFA278}"/>
          </ac:spMkLst>
        </pc:spChg>
      </pc:sldChg>
      <pc:sldChg chg="modSp add mod modNotesTx">
        <pc:chgData name="Frédéric CHAIRAT" userId="65d9aaf4-e9e4-4723-93ce-9b7a551e68b0" providerId="ADAL" clId="{91066641-35B1-4D34-8C02-425850AA011B}" dt="2021-11-17T23:02:55.047" v="237" actId="108"/>
        <pc:sldMkLst>
          <pc:docMk/>
          <pc:sldMk cId="3494658862" sldId="267"/>
        </pc:sldMkLst>
        <pc:spChg chg="mod">
          <ac:chgData name="Frédéric CHAIRAT" userId="65d9aaf4-e9e4-4723-93ce-9b7a551e68b0" providerId="ADAL" clId="{91066641-35B1-4D34-8C02-425850AA011B}" dt="2021-11-17T23:02:55.047" v="237" actId="108"/>
          <ac:spMkLst>
            <pc:docMk/>
            <pc:sldMk cId="3494658862" sldId="267"/>
            <ac:spMk id="25" creationId="{F7558413-10F0-4533-B9E7-87ADD8FB73F0}"/>
          </ac:spMkLst>
        </pc:spChg>
      </pc:sldChg>
      <pc:sldChg chg="modSp mod modNotesTx">
        <pc:chgData name="Frédéric CHAIRAT" userId="65d9aaf4-e9e4-4723-93ce-9b7a551e68b0" providerId="ADAL" clId="{91066641-35B1-4D34-8C02-425850AA011B}" dt="2021-11-17T23:03:06.588" v="238" actId="108"/>
        <pc:sldMkLst>
          <pc:docMk/>
          <pc:sldMk cId="1755405687" sldId="268"/>
        </pc:sldMkLst>
        <pc:spChg chg="mod">
          <ac:chgData name="Frédéric CHAIRAT" userId="65d9aaf4-e9e4-4723-93ce-9b7a551e68b0" providerId="ADAL" clId="{91066641-35B1-4D34-8C02-425850AA011B}" dt="2021-11-17T23:03:06.588" v="238" actId="108"/>
          <ac:spMkLst>
            <pc:docMk/>
            <pc:sldMk cId="1755405687" sldId="268"/>
            <ac:spMk id="5" creationId="{32BD11D6-7939-474D-9D67-A8E4E8EA5E54}"/>
          </ac:spMkLst>
        </pc:spChg>
      </pc:sldChg>
    </pc:docChg>
  </pc:docChgLst>
  <pc:docChgLst>
    <pc:chgData name="Arnaud SOUQUIERE" userId="f7204830-366e-4c74-9064-9b64f35162a9" providerId="ADAL" clId="{B03D7B2E-E9EC-6443-B3C2-FECDC5923A65}"/>
    <pc:docChg chg="custSel modSld">
      <pc:chgData name="Arnaud SOUQUIERE" userId="f7204830-366e-4c74-9064-9b64f35162a9" providerId="ADAL" clId="{B03D7B2E-E9EC-6443-B3C2-FECDC5923A65}" dt="2021-11-17T22:39:15.285" v="88"/>
      <pc:docMkLst>
        <pc:docMk/>
      </pc:docMkLst>
      <pc:sldChg chg="modSp">
        <pc:chgData name="Arnaud SOUQUIERE" userId="f7204830-366e-4c74-9064-9b64f35162a9" providerId="ADAL" clId="{B03D7B2E-E9EC-6443-B3C2-FECDC5923A65}" dt="2021-11-17T22:39:15.285" v="88"/>
        <pc:sldMkLst>
          <pc:docMk/>
          <pc:sldMk cId="2381365595" sldId="257"/>
        </pc:sldMkLst>
        <pc:spChg chg="mod">
          <ac:chgData name="Arnaud SOUQUIERE" userId="f7204830-366e-4c74-9064-9b64f35162a9" providerId="ADAL" clId="{B03D7B2E-E9EC-6443-B3C2-FECDC5923A65}" dt="2021-11-17T22:39:15.285" v="88"/>
          <ac:spMkLst>
            <pc:docMk/>
            <pc:sldMk cId="2381365595" sldId="257"/>
            <ac:spMk id="15" creationId="{6F73AC8E-2914-448A-939E-EA4623BD9420}"/>
          </ac:spMkLst>
        </pc:spChg>
      </pc:sldChg>
      <pc:sldChg chg="modSp">
        <pc:chgData name="Arnaud SOUQUIERE" userId="f7204830-366e-4c74-9064-9b64f35162a9" providerId="ADAL" clId="{B03D7B2E-E9EC-6443-B3C2-FECDC5923A65}" dt="2021-11-17T22:39:02.988" v="87"/>
        <pc:sldMkLst>
          <pc:docMk/>
          <pc:sldMk cId="3411531746" sldId="258"/>
        </pc:sldMkLst>
        <pc:spChg chg="mod">
          <ac:chgData name="Arnaud SOUQUIERE" userId="f7204830-366e-4c74-9064-9b64f35162a9" providerId="ADAL" clId="{B03D7B2E-E9EC-6443-B3C2-FECDC5923A65}" dt="2021-11-17T22:39:02.988" v="87"/>
          <ac:spMkLst>
            <pc:docMk/>
            <pc:sldMk cId="3411531746" sldId="258"/>
            <ac:spMk id="15" creationId="{6F73AC8E-2914-448A-939E-EA4623BD9420}"/>
          </ac:spMkLst>
        </pc:spChg>
      </pc:sldChg>
      <pc:sldChg chg="modSp">
        <pc:chgData name="Arnaud SOUQUIERE" userId="f7204830-366e-4c74-9064-9b64f35162a9" providerId="ADAL" clId="{B03D7B2E-E9EC-6443-B3C2-FECDC5923A65}" dt="2021-11-17T22:38:55.731" v="85"/>
        <pc:sldMkLst>
          <pc:docMk/>
          <pc:sldMk cId="2063393903" sldId="260"/>
        </pc:sldMkLst>
        <pc:spChg chg="mod">
          <ac:chgData name="Arnaud SOUQUIERE" userId="f7204830-366e-4c74-9064-9b64f35162a9" providerId="ADAL" clId="{B03D7B2E-E9EC-6443-B3C2-FECDC5923A65}" dt="2021-11-17T22:38:55.731" v="85"/>
          <ac:spMkLst>
            <pc:docMk/>
            <pc:sldMk cId="2063393903" sldId="260"/>
            <ac:spMk id="15" creationId="{6F73AC8E-2914-448A-939E-EA4623BD9420}"/>
          </ac:spMkLst>
        </pc:spChg>
      </pc:sldChg>
      <pc:sldChg chg="modSp">
        <pc:chgData name="Arnaud SOUQUIERE" userId="f7204830-366e-4c74-9064-9b64f35162a9" providerId="ADAL" clId="{B03D7B2E-E9EC-6443-B3C2-FECDC5923A65}" dt="2021-11-17T22:38:47.816" v="83"/>
        <pc:sldMkLst>
          <pc:docMk/>
          <pc:sldMk cId="1777510670" sldId="261"/>
        </pc:sldMkLst>
        <pc:spChg chg="mod">
          <ac:chgData name="Arnaud SOUQUIERE" userId="f7204830-366e-4c74-9064-9b64f35162a9" providerId="ADAL" clId="{B03D7B2E-E9EC-6443-B3C2-FECDC5923A65}" dt="2021-11-17T22:38:47.816" v="83"/>
          <ac:spMkLst>
            <pc:docMk/>
            <pc:sldMk cId="1777510670" sldId="261"/>
            <ac:spMk id="15" creationId="{6F73AC8E-2914-448A-939E-EA4623BD9420}"/>
          </ac:spMkLst>
        </pc:spChg>
      </pc:sldChg>
      <pc:sldChg chg="modSp">
        <pc:chgData name="Arnaud SOUQUIERE" userId="f7204830-366e-4c74-9064-9b64f35162a9" providerId="ADAL" clId="{B03D7B2E-E9EC-6443-B3C2-FECDC5923A65}" dt="2021-11-17T22:38:29.011" v="63"/>
        <pc:sldMkLst>
          <pc:docMk/>
          <pc:sldMk cId="1992600526" sldId="262"/>
        </pc:sldMkLst>
        <pc:spChg chg="mod">
          <ac:chgData name="Arnaud SOUQUIERE" userId="f7204830-366e-4c74-9064-9b64f35162a9" providerId="ADAL" clId="{B03D7B2E-E9EC-6443-B3C2-FECDC5923A65}" dt="2021-11-17T22:38:29.011" v="63"/>
          <ac:spMkLst>
            <pc:docMk/>
            <pc:sldMk cId="1992600526" sldId="262"/>
            <ac:spMk id="15" creationId="{6F73AC8E-2914-448A-939E-EA4623BD9420}"/>
          </ac:spMkLst>
        </pc:spChg>
      </pc:sldChg>
      <pc:sldChg chg="modSp">
        <pc:chgData name="Arnaud SOUQUIERE" userId="f7204830-366e-4c74-9064-9b64f35162a9" providerId="ADAL" clId="{B03D7B2E-E9EC-6443-B3C2-FECDC5923A65}" dt="2021-11-17T22:38:59.995" v="86"/>
        <pc:sldMkLst>
          <pc:docMk/>
          <pc:sldMk cId="4027845711" sldId="263"/>
        </pc:sldMkLst>
        <pc:spChg chg="mod">
          <ac:chgData name="Arnaud SOUQUIERE" userId="f7204830-366e-4c74-9064-9b64f35162a9" providerId="ADAL" clId="{B03D7B2E-E9EC-6443-B3C2-FECDC5923A65}" dt="2021-11-17T22:38:59.995" v="86"/>
          <ac:spMkLst>
            <pc:docMk/>
            <pc:sldMk cId="4027845711" sldId="263"/>
            <ac:spMk id="15" creationId="{6F73AC8E-2914-448A-939E-EA4623BD9420}"/>
          </ac:spMkLst>
        </pc:spChg>
      </pc:sldChg>
      <pc:sldChg chg="modSp">
        <pc:chgData name="Arnaud SOUQUIERE" userId="f7204830-366e-4c74-9064-9b64f35162a9" providerId="ADAL" clId="{B03D7B2E-E9EC-6443-B3C2-FECDC5923A65}" dt="2021-11-17T22:38:51.310" v="84"/>
        <pc:sldMkLst>
          <pc:docMk/>
          <pc:sldMk cId="3864075061" sldId="264"/>
        </pc:sldMkLst>
        <pc:spChg chg="mod">
          <ac:chgData name="Arnaud SOUQUIERE" userId="f7204830-366e-4c74-9064-9b64f35162a9" providerId="ADAL" clId="{B03D7B2E-E9EC-6443-B3C2-FECDC5923A65}" dt="2021-11-17T22:38:51.310" v="84"/>
          <ac:spMkLst>
            <pc:docMk/>
            <pc:sldMk cId="3864075061" sldId="264"/>
            <ac:spMk id="15" creationId="{6F73AC8E-2914-448A-939E-EA4623BD9420}"/>
          </ac:spMkLst>
        </pc:spChg>
      </pc:sldChg>
      <pc:sldChg chg="modSp mod">
        <pc:chgData name="Arnaud SOUQUIERE" userId="f7204830-366e-4c74-9064-9b64f35162a9" providerId="ADAL" clId="{B03D7B2E-E9EC-6443-B3C2-FECDC5923A65}" dt="2021-11-17T22:38:37.448" v="82" actId="20577"/>
        <pc:sldMkLst>
          <pc:docMk/>
          <pc:sldMk cId="3719003518" sldId="265"/>
        </pc:sldMkLst>
        <pc:spChg chg="mod">
          <ac:chgData name="Arnaud SOUQUIERE" userId="f7204830-366e-4c74-9064-9b64f35162a9" providerId="ADAL" clId="{B03D7B2E-E9EC-6443-B3C2-FECDC5923A65}" dt="2021-11-17T22:38:37.448" v="82" actId="20577"/>
          <ac:spMkLst>
            <pc:docMk/>
            <pc:sldMk cId="3719003518" sldId="265"/>
            <ac:spMk id="15" creationId="{6F73AC8E-2914-448A-939E-EA4623BD9420}"/>
          </ac:spMkLst>
        </pc:spChg>
      </pc:sldChg>
      <pc:sldChg chg="modSp mod">
        <pc:chgData name="Arnaud SOUQUIERE" userId="f7204830-366e-4c74-9064-9b64f35162a9" providerId="ADAL" clId="{B03D7B2E-E9EC-6443-B3C2-FECDC5923A65}" dt="2021-11-17T22:37:59.275" v="43" actId="20577"/>
        <pc:sldMkLst>
          <pc:docMk/>
          <pc:sldMk cId="3296696043" sldId="266"/>
        </pc:sldMkLst>
        <pc:spChg chg="mod">
          <ac:chgData name="Arnaud SOUQUIERE" userId="f7204830-366e-4c74-9064-9b64f35162a9" providerId="ADAL" clId="{B03D7B2E-E9EC-6443-B3C2-FECDC5923A65}" dt="2021-11-17T22:37:34.297" v="24" actId="20577"/>
          <ac:spMkLst>
            <pc:docMk/>
            <pc:sldMk cId="3296696043" sldId="266"/>
            <ac:spMk id="2" creationId="{321B92C1-2352-4312-A5A6-85049A657DB9}"/>
          </ac:spMkLst>
        </pc:spChg>
        <pc:spChg chg="mod">
          <ac:chgData name="Arnaud SOUQUIERE" userId="f7204830-366e-4c74-9064-9b64f35162a9" providerId="ADAL" clId="{B03D7B2E-E9EC-6443-B3C2-FECDC5923A65}" dt="2021-11-17T22:37:59.275" v="43" actId="20577"/>
          <ac:spMkLst>
            <pc:docMk/>
            <pc:sldMk cId="3296696043" sldId="266"/>
            <ac:spMk id="15" creationId="{6F73AC8E-2914-448A-939E-EA4623BD9420}"/>
          </ac:spMkLst>
        </pc:spChg>
      </pc:sldChg>
      <pc:sldChg chg="modSp mod">
        <pc:chgData name="Arnaud SOUQUIERE" userId="f7204830-366e-4c74-9064-9b64f35162a9" providerId="ADAL" clId="{B03D7B2E-E9EC-6443-B3C2-FECDC5923A65}" dt="2021-11-17T22:38:24.043" v="62" actId="20577"/>
        <pc:sldMkLst>
          <pc:docMk/>
          <pc:sldMk cId="3494658862" sldId="267"/>
        </pc:sldMkLst>
        <pc:spChg chg="mod">
          <ac:chgData name="Arnaud SOUQUIERE" userId="f7204830-366e-4c74-9064-9b64f35162a9" providerId="ADAL" clId="{B03D7B2E-E9EC-6443-B3C2-FECDC5923A65}" dt="2021-11-17T22:38:24.043" v="62" actId="20577"/>
          <ac:spMkLst>
            <pc:docMk/>
            <pc:sldMk cId="3494658862" sldId="267"/>
            <ac:spMk id="15" creationId="{6F73AC8E-2914-448A-939E-EA4623BD9420}"/>
          </ac:spMkLst>
        </pc:spChg>
      </pc:sldChg>
    </pc:docChg>
  </pc:docChgLst>
  <pc:docChgLst>
    <pc:chgData name="Vincent SAGNES" userId="S::vincent.sagnes@isen.yncrea.fr::7d61ce92-62cd-4b63-9576-8fd79a8e18fb" providerId="AD" clId="Web-{01435CA6-6DF5-43AF-9F49-7056EE18DF33}"/>
    <pc:docChg chg="modSld sldOrd">
      <pc:chgData name="Vincent SAGNES" userId="S::vincent.sagnes@isen.yncrea.fr::7d61ce92-62cd-4b63-9576-8fd79a8e18fb" providerId="AD" clId="Web-{01435CA6-6DF5-43AF-9F49-7056EE18DF33}" dt="2021-11-18T09:00:02.435" v="497" actId="1076"/>
      <pc:docMkLst>
        <pc:docMk/>
      </pc:docMkLst>
      <pc:sldChg chg="modSp">
        <pc:chgData name="Vincent SAGNES" userId="S::vincent.sagnes@isen.yncrea.fr::7d61ce92-62cd-4b63-9576-8fd79a8e18fb" providerId="AD" clId="Web-{01435CA6-6DF5-43AF-9F49-7056EE18DF33}" dt="2021-11-18T08:56:15.680" v="468" actId="20577"/>
        <pc:sldMkLst>
          <pc:docMk/>
          <pc:sldMk cId="3494658862" sldId="267"/>
        </pc:sldMkLst>
        <pc:spChg chg="mod">
          <ac:chgData name="Vincent SAGNES" userId="S::vincent.sagnes@isen.yncrea.fr::7d61ce92-62cd-4b63-9576-8fd79a8e18fb" providerId="AD" clId="Web-{01435CA6-6DF5-43AF-9F49-7056EE18DF33}" dt="2021-11-18T08:56:15.680" v="468" actId="20577"/>
          <ac:spMkLst>
            <pc:docMk/>
            <pc:sldMk cId="3494658862" sldId="267"/>
            <ac:spMk id="2" creationId="{321B92C1-2352-4312-A5A6-85049A657DB9}"/>
          </ac:spMkLst>
        </pc:spChg>
        <pc:spChg chg="mod">
          <ac:chgData name="Vincent SAGNES" userId="S::vincent.sagnes@isen.yncrea.fr::7d61ce92-62cd-4b63-9576-8fd79a8e18fb" providerId="AD" clId="Web-{01435CA6-6DF5-43AF-9F49-7056EE18DF33}" dt="2021-11-18T08:56:02.195" v="446" actId="20577"/>
          <ac:spMkLst>
            <pc:docMk/>
            <pc:sldMk cId="3494658862" sldId="267"/>
            <ac:spMk id="25" creationId="{F7558413-10F0-4533-B9E7-87ADD8FB73F0}"/>
          </ac:spMkLst>
        </pc:spChg>
      </pc:sldChg>
      <pc:sldChg chg="modSp ord">
        <pc:chgData name="Vincent SAGNES" userId="S::vincent.sagnes@isen.yncrea.fr::7d61ce92-62cd-4b63-9576-8fd79a8e18fb" providerId="AD" clId="Web-{01435CA6-6DF5-43AF-9F49-7056EE18DF33}" dt="2021-11-18T08:56:21.102" v="477" actId="20577"/>
        <pc:sldMkLst>
          <pc:docMk/>
          <pc:sldMk cId="1755405687" sldId="268"/>
        </pc:sldMkLst>
        <pc:spChg chg="mod">
          <ac:chgData name="Vincent SAGNES" userId="S::vincent.sagnes@isen.yncrea.fr::7d61ce92-62cd-4b63-9576-8fd79a8e18fb" providerId="AD" clId="Web-{01435CA6-6DF5-43AF-9F49-7056EE18DF33}" dt="2021-11-18T08:56:21.102" v="477" actId="20577"/>
          <ac:spMkLst>
            <pc:docMk/>
            <pc:sldMk cId="1755405687" sldId="268"/>
            <ac:spMk id="2" creationId="{321B92C1-2352-4312-A5A6-85049A657DB9}"/>
          </ac:spMkLst>
        </pc:spChg>
        <pc:spChg chg="mod">
          <ac:chgData name="Vincent SAGNES" userId="S::vincent.sagnes@isen.yncrea.fr::7d61ce92-62cd-4b63-9576-8fd79a8e18fb" providerId="AD" clId="Web-{01435CA6-6DF5-43AF-9F49-7056EE18DF33}" dt="2021-11-18T08:54:43.709" v="409" actId="20577"/>
          <ac:spMkLst>
            <pc:docMk/>
            <pc:sldMk cId="1755405687" sldId="268"/>
            <ac:spMk id="5" creationId="{32BD11D6-7939-474D-9D67-A8E4E8EA5E54}"/>
          </ac:spMkLst>
        </pc:spChg>
        <pc:picChg chg="mod">
          <ac:chgData name="Vincent SAGNES" userId="S::vincent.sagnes@isen.yncrea.fr::7d61ce92-62cd-4b63-9576-8fd79a8e18fb" providerId="AD" clId="Web-{01435CA6-6DF5-43AF-9F49-7056EE18DF33}" dt="2021-11-18T08:53:48.223" v="397" actId="1076"/>
          <ac:picMkLst>
            <pc:docMk/>
            <pc:sldMk cId="1755405687" sldId="268"/>
            <ac:picMk id="8" creationId="{2347C94F-4451-4E1A-BAC1-10A56880494F}"/>
          </ac:picMkLst>
        </pc:picChg>
      </pc:sldChg>
      <pc:sldChg chg="addSp delSp modSp ord">
        <pc:chgData name="Vincent SAGNES" userId="S::vincent.sagnes@isen.yncrea.fr::7d61ce92-62cd-4b63-9576-8fd79a8e18fb" providerId="AD" clId="Web-{01435CA6-6DF5-43AF-9F49-7056EE18DF33}" dt="2021-11-18T09:00:02.435" v="497" actId="1076"/>
        <pc:sldMkLst>
          <pc:docMk/>
          <pc:sldMk cId="4043722132" sldId="269"/>
        </pc:sldMkLst>
        <pc:spChg chg="mod">
          <ac:chgData name="Vincent SAGNES" userId="S::vincent.sagnes@isen.yncrea.fr::7d61ce92-62cd-4b63-9576-8fd79a8e18fb" providerId="AD" clId="Web-{01435CA6-6DF5-43AF-9F49-7056EE18DF33}" dt="2021-11-18T08:55:15.991" v="420" actId="20577"/>
          <ac:spMkLst>
            <pc:docMk/>
            <pc:sldMk cId="4043722132" sldId="269"/>
            <ac:spMk id="2" creationId="{321B92C1-2352-4312-A5A6-85049A657DB9}"/>
          </ac:spMkLst>
        </pc:spChg>
        <pc:spChg chg="mod">
          <ac:chgData name="Vincent SAGNES" userId="S::vincent.sagnes@isen.yncrea.fr::7d61ce92-62cd-4b63-9576-8fd79a8e18fb" providerId="AD" clId="Web-{01435CA6-6DF5-43AF-9F49-7056EE18DF33}" dt="2021-11-18T08:45:42.666" v="250" actId="20577"/>
          <ac:spMkLst>
            <pc:docMk/>
            <pc:sldMk cId="4043722132" sldId="269"/>
            <ac:spMk id="3" creationId="{37FBBF65-D57F-42F5-B274-4EDE2A301AE1}"/>
          </ac:spMkLst>
        </pc:spChg>
        <pc:spChg chg="mod">
          <ac:chgData name="Vincent SAGNES" userId="S::vincent.sagnes@isen.yncrea.fr::7d61ce92-62cd-4b63-9576-8fd79a8e18fb" providerId="AD" clId="Web-{01435CA6-6DF5-43AF-9F49-7056EE18DF33}" dt="2021-11-18T08:19:46.756" v="234" actId="20577"/>
          <ac:spMkLst>
            <pc:docMk/>
            <pc:sldMk cId="4043722132" sldId="269"/>
            <ac:spMk id="5" creationId="{32BD11D6-7939-474D-9D67-A8E4E8EA5E54}"/>
          </ac:spMkLst>
        </pc:spChg>
        <pc:spChg chg="add del mod">
          <ac:chgData name="Vincent SAGNES" userId="S::vincent.sagnes@isen.yncrea.fr::7d61ce92-62cd-4b63-9576-8fd79a8e18fb" providerId="AD" clId="Web-{01435CA6-6DF5-43AF-9F49-7056EE18DF33}" dt="2021-11-18T08:14:43.437" v="93"/>
          <ac:spMkLst>
            <pc:docMk/>
            <pc:sldMk cId="4043722132" sldId="269"/>
            <ac:spMk id="8" creationId="{74E1F5B2-E9A9-4211-9FD4-D68F72DE2EF1}"/>
          </ac:spMkLst>
        </pc:spChg>
        <pc:spChg chg="add del mod">
          <ac:chgData name="Vincent SAGNES" userId="S::vincent.sagnes@isen.yncrea.fr::7d61ce92-62cd-4b63-9576-8fd79a8e18fb" providerId="AD" clId="Web-{01435CA6-6DF5-43AF-9F49-7056EE18DF33}" dt="2021-11-18T08:14:34.078" v="91"/>
          <ac:spMkLst>
            <pc:docMk/>
            <pc:sldMk cId="4043722132" sldId="269"/>
            <ac:spMk id="11" creationId="{45C48BA1-48F1-4419-B725-62495EA3CFB0}"/>
          </ac:spMkLst>
        </pc:spChg>
        <pc:spChg chg="add mod">
          <ac:chgData name="Vincent SAGNES" userId="S::vincent.sagnes@isen.yncrea.fr::7d61ce92-62cd-4b63-9576-8fd79a8e18fb" providerId="AD" clId="Web-{01435CA6-6DF5-43AF-9F49-7056EE18DF33}" dt="2021-11-18T08:45:42.588" v="249" actId="20577"/>
          <ac:spMkLst>
            <pc:docMk/>
            <pc:sldMk cId="4043722132" sldId="269"/>
            <ac:spMk id="16" creationId="{15409C24-300E-4538-A102-F9A38D4E89F9}"/>
          </ac:spMkLst>
        </pc:spChg>
        <pc:spChg chg="mod">
          <ac:chgData name="Vincent SAGNES" userId="S::vincent.sagnes@isen.yncrea.fr::7d61ce92-62cd-4b63-9576-8fd79a8e18fb" providerId="AD" clId="Web-{01435CA6-6DF5-43AF-9F49-7056EE18DF33}" dt="2021-11-18T08:20:10.741" v="236" actId="1076"/>
          <ac:spMkLst>
            <pc:docMk/>
            <pc:sldMk cId="4043722132" sldId="269"/>
            <ac:spMk id="25" creationId="{828FF4B3-740F-4794-A892-5BCE32D36401}"/>
          </ac:spMkLst>
        </pc:spChg>
        <pc:spChg chg="mod">
          <ac:chgData name="Vincent SAGNES" userId="S::vincent.sagnes@isen.yncrea.fr::7d61ce92-62cd-4b63-9576-8fd79a8e18fb" providerId="AD" clId="Web-{01435CA6-6DF5-43AF-9F49-7056EE18DF33}" dt="2021-11-18T08:20:22.570" v="239" actId="20577"/>
          <ac:spMkLst>
            <pc:docMk/>
            <pc:sldMk cId="4043722132" sldId="269"/>
            <ac:spMk id="26" creationId="{89E74B3A-785E-48EC-80B0-882A46564FFC}"/>
          </ac:spMkLst>
        </pc:spChg>
        <pc:spChg chg="mod">
          <ac:chgData name="Vincent SAGNES" userId="S::vincent.sagnes@isen.yncrea.fr::7d61ce92-62cd-4b63-9576-8fd79a8e18fb" providerId="AD" clId="Web-{01435CA6-6DF5-43AF-9F49-7056EE18DF33}" dt="2021-11-18T08:48:28.060" v="252" actId="20577"/>
          <ac:spMkLst>
            <pc:docMk/>
            <pc:sldMk cId="4043722132" sldId="269"/>
            <ac:spMk id="27" creationId="{AFAB86DD-F485-4B27-BA5D-A32555E06597}"/>
          </ac:spMkLst>
        </pc:spChg>
        <pc:spChg chg="mod">
          <ac:chgData name="Vincent SAGNES" userId="S::vincent.sagnes@isen.yncrea.fr::7d61ce92-62cd-4b63-9576-8fd79a8e18fb" providerId="AD" clId="Web-{01435CA6-6DF5-43AF-9F49-7056EE18DF33}" dt="2021-11-18T08:14:10.749" v="85" actId="20577"/>
          <ac:spMkLst>
            <pc:docMk/>
            <pc:sldMk cId="4043722132" sldId="269"/>
            <ac:spMk id="41" creationId="{39BD1CCA-A2DE-4BA7-9A7B-948D28BA3E12}"/>
          </ac:spMkLst>
        </pc:spChg>
        <pc:spChg chg="mod">
          <ac:chgData name="Vincent SAGNES" userId="S::vincent.sagnes@isen.yncrea.fr::7d61ce92-62cd-4b63-9576-8fd79a8e18fb" providerId="AD" clId="Web-{01435CA6-6DF5-43AF-9F49-7056EE18DF33}" dt="2021-11-18T08:09:52.056" v="24" actId="20577"/>
          <ac:spMkLst>
            <pc:docMk/>
            <pc:sldMk cId="4043722132" sldId="269"/>
            <ac:spMk id="42" creationId="{F552548A-1804-4CE4-933C-2F224158628A}"/>
          </ac:spMkLst>
        </pc:spChg>
        <pc:picChg chg="add mod ord">
          <ac:chgData name="Vincent SAGNES" userId="S::vincent.sagnes@isen.yncrea.fr::7d61ce92-62cd-4b63-9576-8fd79a8e18fb" providerId="AD" clId="Web-{01435CA6-6DF5-43AF-9F49-7056EE18DF33}" dt="2021-11-18T08:59:21.887" v="491"/>
          <ac:picMkLst>
            <pc:docMk/>
            <pc:sldMk cId="4043722132" sldId="269"/>
            <ac:picMk id="18" creationId="{B6A9A626-535E-43D8-8F1E-76F21FF2999C}"/>
          </ac:picMkLst>
        </pc:picChg>
        <pc:picChg chg="add mod">
          <ac:chgData name="Vincent SAGNES" userId="S::vincent.sagnes@isen.yncrea.fr::7d61ce92-62cd-4b63-9576-8fd79a8e18fb" providerId="AD" clId="Web-{01435CA6-6DF5-43AF-9F49-7056EE18DF33}" dt="2021-11-18T08:57:43.793" v="484" actId="1076"/>
          <ac:picMkLst>
            <pc:docMk/>
            <pc:sldMk cId="4043722132" sldId="269"/>
            <ac:picMk id="19" creationId="{D081711B-FED4-45AC-9FF3-D33B64D8EFDD}"/>
          </ac:picMkLst>
        </pc:picChg>
        <pc:picChg chg="add mod ord">
          <ac:chgData name="Vincent SAGNES" userId="S::vincent.sagnes@isen.yncrea.fr::7d61ce92-62cd-4b63-9576-8fd79a8e18fb" providerId="AD" clId="Web-{01435CA6-6DF5-43AF-9F49-7056EE18DF33}" dt="2021-11-18T08:59:12.996" v="490"/>
          <ac:picMkLst>
            <pc:docMk/>
            <pc:sldMk cId="4043722132" sldId="269"/>
            <ac:picMk id="20" creationId="{B6CB962D-423B-4EE0-BE89-AB7145F3A88C}"/>
          </ac:picMkLst>
        </pc:picChg>
        <pc:picChg chg="add mod ord">
          <ac:chgData name="Vincent SAGNES" userId="S::vincent.sagnes@isen.yncrea.fr::7d61ce92-62cd-4b63-9576-8fd79a8e18fb" providerId="AD" clId="Web-{01435CA6-6DF5-43AF-9F49-7056EE18DF33}" dt="2021-11-18T09:00:02.435" v="497" actId="1076"/>
          <ac:picMkLst>
            <pc:docMk/>
            <pc:sldMk cId="4043722132" sldId="269"/>
            <ac:picMk id="28" creationId="{2CB23B58-C913-412E-975C-41EAF64B2B45}"/>
          </ac:picMkLst>
        </pc:picChg>
        <pc:cxnChg chg="add mod">
          <ac:chgData name="Vincent SAGNES" userId="S::vincent.sagnes@isen.yncrea.fr::7d61ce92-62cd-4b63-9576-8fd79a8e18fb" providerId="AD" clId="Web-{01435CA6-6DF5-43AF-9F49-7056EE18DF33}" dt="2021-11-18T08:19:18.850" v="232" actId="1076"/>
          <ac:cxnSpMkLst>
            <pc:docMk/>
            <pc:sldMk cId="4043722132" sldId="269"/>
            <ac:cxnSpMk id="17" creationId="{2FCC4D08-C2C4-48C1-AE48-E32502674135}"/>
          </ac:cxnSpMkLst>
        </pc:cxnChg>
        <pc:cxnChg chg="add mod">
          <ac:chgData name="Vincent SAGNES" userId="S::vincent.sagnes@isen.yncrea.fr::7d61ce92-62cd-4b63-9576-8fd79a8e18fb" providerId="AD" clId="Web-{01435CA6-6DF5-43AF-9F49-7056EE18DF33}" dt="2021-11-18T08:19:14.709" v="231" actId="1076"/>
          <ac:cxnSpMkLst>
            <pc:docMk/>
            <pc:sldMk cId="4043722132" sldId="269"/>
            <ac:cxnSpMk id="38" creationId="{9A71DB49-07D8-4A65-B596-35986AEB2CCA}"/>
          </ac:cxnSpMkLst>
        </pc:cxnChg>
        <pc:cxnChg chg="add mod">
          <ac:chgData name="Vincent SAGNES" userId="S::vincent.sagnes@isen.yncrea.fr::7d61ce92-62cd-4b63-9576-8fd79a8e18fb" providerId="AD" clId="Web-{01435CA6-6DF5-43AF-9F49-7056EE18DF33}" dt="2021-11-18T08:19:07.834" v="229" actId="1076"/>
          <ac:cxnSpMkLst>
            <pc:docMk/>
            <pc:sldMk cId="4043722132" sldId="269"/>
            <ac:cxnSpMk id="39" creationId="{95D381AA-43D2-4518-A8B8-4B12AC886549}"/>
          </ac:cxnSpMkLst>
        </pc:cxnChg>
        <pc:cxnChg chg="add mod">
          <ac:chgData name="Vincent SAGNES" userId="S::vincent.sagnes@isen.yncrea.fr::7d61ce92-62cd-4b63-9576-8fd79a8e18fb" providerId="AD" clId="Web-{01435CA6-6DF5-43AF-9F49-7056EE18DF33}" dt="2021-11-18T08:17:33.472" v="189" actId="1076"/>
          <ac:cxnSpMkLst>
            <pc:docMk/>
            <pc:sldMk cId="4043722132" sldId="269"/>
            <ac:cxnSpMk id="40" creationId="{C75F0274-43D0-4C33-AD45-92BA00922004}"/>
          </ac:cxnSpMkLst>
        </pc:cxnChg>
      </pc:sldChg>
    </pc:docChg>
  </pc:docChgLst>
  <pc:docChgLst>
    <pc:chgData name="Vincent SAGNES" userId="S::vincent.sagnes@isen.yncrea.fr::7d61ce92-62cd-4b63-9576-8fd79a8e18fb" providerId="AD" clId="Web-{30E9935C-CB36-4B41-A2AF-451443E33009}"/>
    <pc:docChg chg="addSld modSld">
      <pc:chgData name="Vincent SAGNES" userId="S::vincent.sagnes@isen.yncrea.fr::7d61ce92-62cd-4b63-9576-8fd79a8e18fb" providerId="AD" clId="Web-{30E9935C-CB36-4B41-A2AF-451443E33009}" dt="2021-11-17T23:44:04.476" v="1715" actId="20577"/>
      <pc:docMkLst>
        <pc:docMk/>
      </pc:docMkLst>
      <pc:sldChg chg="modSp">
        <pc:chgData name="Vincent SAGNES" userId="S::vincent.sagnes@isen.yncrea.fr::7d61ce92-62cd-4b63-9576-8fd79a8e18fb" providerId="AD" clId="Web-{30E9935C-CB36-4B41-A2AF-451443E33009}" dt="2021-11-17T22:36:43.269" v="1" actId="20577"/>
        <pc:sldMkLst>
          <pc:docMk/>
          <pc:sldMk cId="3338938690" sldId="256"/>
        </pc:sldMkLst>
        <pc:spChg chg="mod">
          <ac:chgData name="Vincent SAGNES" userId="S::vincent.sagnes@isen.yncrea.fr::7d61ce92-62cd-4b63-9576-8fd79a8e18fb" providerId="AD" clId="Web-{30E9935C-CB36-4B41-A2AF-451443E33009}" dt="2021-11-17T22:36:43.269" v="1" actId="20577"/>
          <ac:spMkLst>
            <pc:docMk/>
            <pc:sldMk cId="3338938690" sldId="256"/>
            <ac:spMk id="12" creationId="{8AA1CCC6-9FE4-47CC-9AA2-0B32FA0714DF}"/>
          </ac:spMkLst>
        </pc:spChg>
      </pc:sldChg>
      <pc:sldChg chg="modSp">
        <pc:chgData name="Vincent SAGNES" userId="S::vincent.sagnes@isen.yncrea.fr::7d61ce92-62cd-4b63-9576-8fd79a8e18fb" providerId="AD" clId="Web-{30E9935C-CB36-4B41-A2AF-451443E33009}" dt="2021-11-17T22:45:12.612" v="418" actId="20577"/>
        <pc:sldMkLst>
          <pc:docMk/>
          <pc:sldMk cId="3296696043" sldId="266"/>
        </pc:sldMkLst>
        <pc:spChg chg="mod">
          <ac:chgData name="Vincent SAGNES" userId="S::vincent.sagnes@isen.yncrea.fr::7d61ce92-62cd-4b63-9576-8fd79a8e18fb" providerId="AD" clId="Web-{30E9935C-CB36-4B41-A2AF-451443E33009}" dt="2021-11-17T22:45:12.612" v="418" actId="20577"/>
          <ac:spMkLst>
            <pc:docMk/>
            <pc:sldMk cId="3296696043" sldId="266"/>
            <ac:spMk id="25" creationId="{F7558413-10F0-4533-B9E7-87ADD8FB73F0}"/>
          </ac:spMkLst>
        </pc:spChg>
      </pc:sldChg>
      <pc:sldChg chg="addSp delSp modSp">
        <pc:chgData name="Vincent SAGNES" userId="S::vincent.sagnes@isen.yncrea.fr::7d61ce92-62cd-4b63-9576-8fd79a8e18fb" providerId="AD" clId="Web-{30E9935C-CB36-4B41-A2AF-451443E33009}" dt="2021-11-17T22:51:47.998" v="653" actId="20577"/>
        <pc:sldMkLst>
          <pc:docMk/>
          <pc:sldMk cId="3494658862" sldId="267"/>
        </pc:sldMkLst>
        <pc:spChg chg="add del">
          <ac:chgData name="Vincent SAGNES" userId="S::vincent.sagnes@isen.yncrea.fr::7d61ce92-62cd-4b63-9576-8fd79a8e18fb" providerId="AD" clId="Web-{30E9935C-CB36-4B41-A2AF-451443E33009}" dt="2021-11-17T22:50:26.214" v="638"/>
          <ac:spMkLst>
            <pc:docMk/>
            <pc:sldMk cId="3494658862" sldId="267"/>
            <ac:spMk id="3" creationId="{1ED35E22-838D-41FD-BBE4-3E2F2196D68C}"/>
          </ac:spMkLst>
        </pc:spChg>
        <pc:spChg chg="mod">
          <ac:chgData name="Vincent SAGNES" userId="S::vincent.sagnes@isen.yncrea.fr::7d61ce92-62cd-4b63-9576-8fd79a8e18fb" providerId="AD" clId="Web-{30E9935C-CB36-4B41-A2AF-451443E33009}" dt="2021-11-17T22:51:47.998" v="653" actId="20577"/>
          <ac:spMkLst>
            <pc:docMk/>
            <pc:sldMk cId="3494658862" sldId="267"/>
            <ac:spMk id="25" creationId="{F7558413-10F0-4533-B9E7-87ADD8FB73F0}"/>
          </ac:spMkLst>
        </pc:spChg>
      </pc:sldChg>
      <pc:sldChg chg="addSp delSp modSp add replId">
        <pc:chgData name="Vincent SAGNES" userId="S::vincent.sagnes@isen.yncrea.fr::7d61ce92-62cd-4b63-9576-8fd79a8e18fb" providerId="AD" clId="Web-{30E9935C-CB36-4B41-A2AF-451443E33009}" dt="2021-11-17T23:44:04.476" v="1715" actId="20577"/>
        <pc:sldMkLst>
          <pc:docMk/>
          <pc:sldMk cId="1755405687" sldId="268"/>
        </pc:sldMkLst>
        <pc:spChg chg="add mod">
          <ac:chgData name="Vincent SAGNES" userId="S::vincent.sagnes@isen.yncrea.fr::7d61ce92-62cd-4b63-9576-8fd79a8e18fb" providerId="AD" clId="Web-{30E9935C-CB36-4B41-A2AF-451443E33009}" dt="2021-11-17T23:44:04.476" v="1715" actId="20577"/>
          <ac:spMkLst>
            <pc:docMk/>
            <pc:sldMk cId="1755405687" sldId="268"/>
            <ac:spMk id="5" creationId="{32BD11D6-7939-474D-9D67-A8E4E8EA5E54}"/>
          </ac:spMkLst>
        </pc:spChg>
        <pc:spChg chg="del mod">
          <ac:chgData name="Vincent SAGNES" userId="S::vincent.sagnes@isen.yncrea.fr::7d61ce92-62cd-4b63-9576-8fd79a8e18fb" providerId="AD" clId="Web-{30E9935C-CB36-4B41-A2AF-451443E33009}" dt="2021-11-17T22:51:14.044" v="642"/>
          <ac:spMkLst>
            <pc:docMk/>
            <pc:sldMk cId="1755405687" sldId="268"/>
            <ac:spMk id="25" creationId="{F7558413-10F0-4533-B9E7-87ADD8FB73F0}"/>
          </ac:spMkLst>
        </pc:spChg>
        <pc:picChg chg="add mod">
          <ac:chgData name="Vincent SAGNES" userId="S::vincent.sagnes@isen.yncrea.fr::7d61ce92-62cd-4b63-9576-8fd79a8e18fb" providerId="AD" clId="Web-{30E9935C-CB36-4B41-A2AF-451443E33009}" dt="2021-11-17T23:21:54.844" v="1138" actId="1076"/>
          <ac:picMkLst>
            <pc:docMk/>
            <pc:sldMk cId="1755405687" sldId="268"/>
            <ac:picMk id="8" creationId="{2347C94F-4451-4E1A-BAC1-10A56880494F}"/>
          </ac:picMkLst>
        </pc:picChg>
      </pc:sldChg>
      <pc:sldChg chg="addSp delSp modSp add replId">
        <pc:chgData name="Vincent SAGNES" userId="S::vincent.sagnes@isen.yncrea.fr::7d61ce92-62cd-4b63-9576-8fd79a8e18fb" providerId="AD" clId="Web-{30E9935C-CB36-4B41-A2AF-451443E33009}" dt="2021-11-17T23:40:10.579" v="1598" actId="1076"/>
        <pc:sldMkLst>
          <pc:docMk/>
          <pc:sldMk cId="4043722132" sldId="269"/>
        </pc:sldMkLst>
        <pc:spChg chg="add mod">
          <ac:chgData name="Vincent SAGNES" userId="S::vincent.sagnes@isen.yncrea.fr::7d61ce92-62cd-4b63-9576-8fd79a8e18fb" providerId="AD" clId="Web-{30E9935C-CB36-4B41-A2AF-451443E33009}" dt="2021-11-17T23:38:00.919" v="1579" actId="14100"/>
          <ac:spMkLst>
            <pc:docMk/>
            <pc:sldMk cId="4043722132" sldId="269"/>
            <ac:spMk id="3" creationId="{37FBBF65-D57F-42F5-B274-4EDE2A301AE1}"/>
          </ac:spMkLst>
        </pc:spChg>
        <pc:spChg chg="mod">
          <ac:chgData name="Vincent SAGNES" userId="S::vincent.sagnes@isen.yncrea.fr::7d61ce92-62cd-4b63-9576-8fd79a8e18fb" providerId="AD" clId="Web-{30E9935C-CB36-4B41-A2AF-451443E33009}" dt="2021-11-17T23:40:10.579" v="1598" actId="1076"/>
          <ac:spMkLst>
            <pc:docMk/>
            <pc:sldMk cId="4043722132" sldId="269"/>
            <ac:spMk id="5" creationId="{32BD11D6-7939-474D-9D67-A8E4E8EA5E54}"/>
          </ac:spMkLst>
        </pc:spChg>
        <pc:spChg chg="add del mod">
          <ac:chgData name="Vincent SAGNES" userId="S::vincent.sagnes@isen.yncrea.fr::7d61ce92-62cd-4b63-9576-8fd79a8e18fb" providerId="AD" clId="Web-{30E9935C-CB36-4B41-A2AF-451443E33009}" dt="2021-11-17T23:27:15.978" v="1268"/>
          <ac:spMkLst>
            <pc:docMk/>
            <pc:sldMk cId="4043722132" sldId="269"/>
            <ac:spMk id="11" creationId="{6971889B-D34B-478A-805D-67E1DC610F5D}"/>
          </ac:spMkLst>
        </pc:spChg>
        <pc:spChg chg="add del mod">
          <ac:chgData name="Vincent SAGNES" userId="S::vincent.sagnes@isen.yncrea.fr::7d61ce92-62cd-4b63-9576-8fd79a8e18fb" providerId="AD" clId="Web-{30E9935C-CB36-4B41-A2AF-451443E33009}" dt="2021-11-17T23:32:59.348" v="1493"/>
          <ac:spMkLst>
            <pc:docMk/>
            <pc:sldMk cId="4043722132" sldId="269"/>
            <ac:spMk id="16" creationId="{6D15A8DB-55B3-4FDA-9B32-5323D60313AA}"/>
          </ac:spMkLst>
        </pc:spChg>
        <pc:spChg chg="add del mod">
          <ac:chgData name="Vincent SAGNES" userId="S::vincent.sagnes@isen.yncrea.fr::7d61ce92-62cd-4b63-9576-8fd79a8e18fb" providerId="AD" clId="Web-{30E9935C-CB36-4B41-A2AF-451443E33009}" dt="2021-11-17T23:27:37.182" v="1283"/>
          <ac:spMkLst>
            <pc:docMk/>
            <pc:sldMk cId="4043722132" sldId="269"/>
            <ac:spMk id="17" creationId="{62A9A15F-3DFC-4F66-853C-519FA4BA4791}"/>
          </ac:spMkLst>
        </pc:spChg>
        <pc:spChg chg="add mod">
          <ac:chgData name="Vincent SAGNES" userId="S::vincent.sagnes@isen.yncrea.fr::7d61ce92-62cd-4b63-9576-8fd79a8e18fb" providerId="AD" clId="Web-{30E9935C-CB36-4B41-A2AF-451443E33009}" dt="2021-11-17T23:28:23.308" v="1311" actId="1076"/>
          <ac:spMkLst>
            <pc:docMk/>
            <pc:sldMk cId="4043722132" sldId="269"/>
            <ac:spMk id="22" creationId="{482C351C-02B5-406F-9416-C43223A2477C}"/>
          </ac:spMkLst>
        </pc:spChg>
        <pc:spChg chg="add mod">
          <ac:chgData name="Vincent SAGNES" userId="S::vincent.sagnes@isen.yncrea.fr::7d61ce92-62cd-4b63-9576-8fd79a8e18fb" providerId="AD" clId="Web-{30E9935C-CB36-4B41-A2AF-451443E33009}" dt="2021-11-17T23:30:03.999" v="1344" actId="1076"/>
          <ac:spMkLst>
            <pc:docMk/>
            <pc:sldMk cId="4043722132" sldId="269"/>
            <ac:spMk id="25" creationId="{828FF4B3-740F-4794-A892-5BCE32D36401}"/>
          </ac:spMkLst>
        </pc:spChg>
        <pc:spChg chg="add mod">
          <ac:chgData name="Vincent SAGNES" userId="S::vincent.sagnes@isen.yncrea.fr::7d61ce92-62cd-4b63-9576-8fd79a8e18fb" providerId="AD" clId="Web-{30E9935C-CB36-4B41-A2AF-451443E33009}" dt="2021-11-17T23:30:01.139" v="1343" actId="1076"/>
          <ac:spMkLst>
            <pc:docMk/>
            <pc:sldMk cId="4043722132" sldId="269"/>
            <ac:spMk id="26" creationId="{89E74B3A-785E-48EC-80B0-882A46564FFC}"/>
          </ac:spMkLst>
        </pc:spChg>
        <pc:spChg chg="add mod">
          <ac:chgData name="Vincent SAGNES" userId="S::vincent.sagnes@isen.yncrea.fr::7d61ce92-62cd-4b63-9576-8fd79a8e18fb" providerId="AD" clId="Web-{30E9935C-CB36-4B41-A2AF-451443E33009}" dt="2021-11-17T23:29:55.842" v="1342" actId="1076"/>
          <ac:spMkLst>
            <pc:docMk/>
            <pc:sldMk cId="4043722132" sldId="269"/>
            <ac:spMk id="27" creationId="{AFAB86DD-F485-4B27-BA5D-A32555E06597}"/>
          </ac:spMkLst>
        </pc:spChg>
        <pc:spChg chg="add del mod">
          <ac:chgData name="Vincent SAGNES" userId="S::vincent.sagnes@isen.yncrea.fr::7d61ce92-62cd-4b63-9576-8fd79a8e18fb" providerId="AD" clId="Web-{30E9935C-CB36-4B41-A2AF-451443E33009}" dt="2021-11-17T23:31:06.344" v="1366"/>
          <ac:spMkLst>
            <pc:docMk/>
            <pc:sldMk cId="4043722132" sldId="269"/>
            <ac:spMk id="38" creationId="{762CEEF2-E956-49A0-8C0C-A766349C0721}"/>
          </ac:spMkLst>
        </pc:spChg>
        <pc:spChg chg="add del mod">
          <ac:chgData name="Vincent SAGNES" userId="S::vincent.sagnes@isen.yncrea.fr::7d61ce92-62cd-4b63-9576-8fd79a8e18fb" providerId="AD" clId="Web-{30E9935C-CB36-4B41-A2AF-451443E33009}" dt="2021-11-17T23:32:59.348" v="1482"/>
          <ac:spMkLst>
            <pc:docMk/>
            <pc:sldMk cId="4043722132" sldId="269"/>
            <ac:spMk id="39" creationId="{03D19E57-28A8-4AC0-9972-D7B32927F166}"/>
          </ac:spMkLst>
        </pc:spChg>
        <pc:spChg chg="add del mod">
          <ac:chgData name="Vincent SAGNES" userId="S::vincent.sagnes@isen.yncrea.fr::7d61ce92-62cd-4b63-9576-8fd79a8e18fb" providerId="AD" clId="Web-{30E9935C-CB36-4B41-A2AF-451443E33009}" dt="2021-11-17T23:32:59.348" v="1481"/>
          <ac:spMkLst>
            <pc:docMk/>
            <pc:sldMk cId="4043722132" sldId="269"/>
            <ac:spMk id="40" creationId="{701D2991-A198-4B10-97D5-55DC8720F39B}"/>
          </ac:spMkLst>
        </pc:spChg>
        <pc:spChg chg="add mod">
          <ac:chgData name="Vincent SAGNES" userId="S::vincent.sagnes@isen.yncrea.fr::7d61ce92-62cd-4b63-9576-8fd79a8e18fb" providerId="AD" clId="Web-{30E9935C-CB36-4B41-A2AF-451443E33009}" dt="2021-11-17T23:33:20.973" v="1514" actId="1076"/>
          <ac:spMkLst>
            <pc:docMk/>
            <pc:sldMk cId="4043722132" sldId="269"/>
            <ac:spMk id="41" creationId="{39BD1CCA-A2DE-4BA7-9A7B-948D28BA3E12}"/>
          </ac:spMkLst>
        </pc:spChg>
        <pc:spChg chg="add mod">
          <ac:chgData name="Vincent SAGNES" userId="S::vincent.sagnes@isen.yncrea.fr::7d61ce92-62cd-4b63-9576-8fd79a8e18fb" providerId="AD" clId="Web-{30E9935C-CB36-4B41-A2AF-451443E33009}" dt="2021-11-17T23:34:58.945" v="1543" actId="20577"/>
          <ac:spMkLst>
            <pc:docMk/>
            <pc:sldMk cId="4043722132" sldId="269"/>
            <ac:spMk id="42" creationId="{F552548A-1804-4CE4-933C-2F224158628A}"/>
          </ac:spMkLst>
        </pc:spChg>
        <pc:spChg chg="add mod">
          <ac:chgData name="Vincent SAGNES" userId="S::vincent.sagnes@isen.yncrea.fr::7d61ce92-62cd-4b63-9576-8fd79a8e18fb" providerId="AD" clId="Web-{30E9935C-CB36-4B41-A2AF-451443E33009}" dt="2021-11-17T23:35:18.602" v="1559" actId="20577"/>
          <ac:spMkLst>
            <pc:docMk/>
            <pc:sldMk cId="4043722132" sldId="269"/>
            <ac:spMk id="51" creationId="{21B26C9E-FE19-41A2-9AB0-4D3CE8E30204}"/>
          </ac:spMkLst>
        </pc:spChg>
        <pc:spChg chg="add mod">
          <ac:chgData name="Vincent SAGNES" userId="S::vincent.sagnes@isen.yncrea.fr::7d61ce92-62cd-4b63-9576-8fd79a8e18fb" providerId="AD" clId="Web-{30E9935C-CB36-4B41-A2AF-451443E33009}" dt="2021-11-17T23:39:58.922" v="1597" actId="20577"/>
          <ac:spMkLst>
            <pc:docMk/>
            <pc:sldMk cId="4043722132" sldId="269"/>
            <ac:spMk id="57" creationId="{7DDC4E3D-E2A6-4AFB-8690-4D3042D8C556}"/>
          </ac:spMkLst>
        </pc:spChg>
        <pc:picChg chg="del">
          <ac:chgData name="Vincent SAGNES" userId="S::vincent.sagnes@isen.yncrea.fr::7d61ce92-62cd-4b63-9576-8fd79a8e18fb" providerId="AD" clId="Web-{30E9935C-CB36-4B41-A2AF-451443E33009}" dt="2021-11-17T23:23:18.237" v="1167"/>
          <ac:picMkLst>
            <pc:docMk/>
            <pc:sldMk cId="4043722132" sldId="269"/>
            <ac:picMk id="8" creationId="{2347C94F-4451-4E1A-BAC1-10A56880494F}"/>
          </ac:picMkLst>
        </pc:picChg>
        <pc:cxnChg chg="add del mod">
          <ac:chgData name="Vincent SAGNES" userId="S::vincent.sagnes@isen.yncrea.fr::7d61ce92-62cd-4b63-9576-8fd79a8e18fb" providerId="AD" clId="Web-{30E9935C-CB36-4B41-A2AF-451443E33009}" dt="2021-11-17T23:27:04.087" v="1265"/>
          <ac:cxnSpMkLst>
            <pc:docMk/>
            <pc:sldMk cId="4043722132" sldId="269"/>
            <ac:cxnSpMk id="18" creationId="{E2001F6D-C3EC-4BFE-9494-0A14A49E492C}"/>
          </ac:cxnSpMkLst>
        </pc:cxnChg>
        <pc:cxnChg chg="add del mod">
          <ac:chgData name="Vincent SAGNES" userId="S::vincent.sagnes@isen.yncrea.fr::7d61ce92-62cd-4b63-9576-8fd79a8e18fb" providerId="AD" clId="Web-{30E9935C-CB36-4B41-A2AF-451443E33009}" dt="2021-11-17T23:27:02.619" v="1263"/>
          <ac:cxnSpMkLst>
            <pc:docMk/>
            <pc:sldMk cId="4043722132" sldId="269"/>
            <ac:cxnSpMk id="19" creationId="{DEC370E9-AF52-493E-B38E-AED4ADCF9CFF}"/>
          </ac:cxnSpMkLst>
        </pc:cxnChg>
        <pc:cxnChg chg="add del mod">
          <ac:chgData name="Vincent SAGNES" userId="S::vincent.sagnes@isen.yncrea.fr::7d61ce92-62cd-4b63-9576-8fd79a8e18fb" providerId="AD" clId="Web-{30E9935C-CB36-4B41-A2AF-451443E33009}" dt="2021-11-17T23:27:03.369" v="1264"/>
          <ac:cxnSpMkLst>
            <pc:docMk/>
            <pc:sldMk cId="4043722132" sldId="269"/>
            <ac:cxnSpMk id="20" creationId="{50AAD74E-5B31-4085-A55D-AFF0797A31FC}"/>
          </ac:cxnSpMkLst>
        </pc:cxnChg>
        <pc:cxnChg chg="add mod">
          <ac:chgData name="Vincent SAGNES" userId="S::vincent.sagnes@isen.yncrea.fr::7d61ce92-62cd-4b63-9576-8fd79a8e18fb" providerId="AD" clId="Web-{30E9935C-CB36-4B41-A2AF-451443E33009}" dt="2021-11-17T23:28:17.636" v="1310" actId="1076"/>
          <ac:cxnSpMkLst>
            <pc:docMk/>
            <pc:sldMk cId="4043722132" sldId="269"/>
            <ac:cxnSpMk id="21" creationId="{79FD0F02-EC21-4FF5-8CAB-979C4D63DF15}"/>
          </ac:cxnSpMkLst>
        </pc:cxnChg>
        <pc:cxnChg chg="add mod">
          <ac:chgData name="Vincent SAGNES" userId="S::vincent.sagnes@isen.yncrea.fr::7d61ce92-62cd-4b63-9576-8fd79a8e18fb" providerId="AD" clId="Web-{30E9935C-CB36-4B41-A2AF-451443E33009}" dt="2021-11-17T23:28:33.043" v="1313" actId="1076"/>
          <ac:cxnSpMkLst>
            <pc:docMk/>
            <pc:sldMk cId="4043722132" sldId="269"/>
            <ac:cxnSpMk id="23" creationId="{9DB056D7-6D82-4A59-A658-9361A0781EC6}"/>
          </ac:cxnSpMkLst>
        </pc:cxnChg>
        <pc:cxnChg chg="add mod">
          <ac:chgData name="Vincent SAGNES" userId="S::vincent.sagnes@isen.yncrea.fr::7d61ce92-62cd-4b63-9576-8fd79a8e18fb" providerId="AD" clId="Web-{30E9935C-CB36-4B41-A2AF-451443E33009}" dt="2021-11-17T23:28:35.918" v="1315" actId="1076"/>
          <ac:cxnSpMkLst>
            <pc:docMk/>
            <pc:sldMk cId="4043722132" sldId="269"/>
            <ac:cxnSpMk id="24" creationId="{F1D46676-9D38-4EFA-A9B2-BC806B5E34D4}"/>
          </ac:cxnSpMkLst>
        </pc:cxnChg>
        <pc:cxnChg chg="add del mod">
          <ac:chgData name="Vincent SAGNES" userId="S::vincent.sagnes@isen.yncrea.fr::7d61ce92-62cd-4b63-9576-8fd79a8e18fb" providerId="AD" clId="Web-{30E9935C-CB36-4B41-A2AF-451443E33009}" dt="2021-11-17T23:32:59.348" v="1492"/>
          <ac:cxnSpMkLst>
            <pc:docMk/>
            <pc:sldMk cId="4043722132" sldId="269"/>
            <ac:cxnSpMk id="28" creationId="{8DB124A9-AF20-4791-B501-EB1F4C77EFCD}"/>
          </ac:cxnSpMkLst>
        </pc:cxnChg>
        <pc:cxnChg chg="add del mod">
          <ac:chgData name="Vincent SAGNES" userId="S::vincent.sagnes@isen.yncrea.fr::7d61ce92-62cd-4b63-9576-8fd79a8e18fb" providerId="AD" clId="Web-{30E9935C-CB36-4B41-A2AF-451443E33009}" dt="2021-11-17T23:32:59.348" v="1491"/>
          <ac:cxnSpMkLst>
            <pc:docMk/>
            <pc:sldMk cId="4043722132" sldId="269"/>
            <ac:cxnSpMk id="29" creationId="{12D0CCFC-A897-4B80-BB15-9085EC3ED963}"/>
          </ac:cxnSpMkLst>
        </pc:cxnChg>
        <pc:cxnChg chg="add del mod">
          <ac:chgData name="Vincent SAGNES" userId="S::vincent.sagnes@isen.yncrea.fr::7d61ce92-62cd-4b63-9576-8fd79a8e18fb" providerId="AD" clId="Web-{30E9935C-CB36-4B41-A2AF-451443E33009}" dt="2021-11-17T23:32:59.348" v="1490"/>
          <ac:cxnSpMkLst>
            <pc:docMk/>
            <pc:sldMk cId="4043722132" sldId="269"/>
            <ac:cxnSpMk id="30" creationId="{125A89CD-C368-49D2-875E-892A1CE168BB}"/>
          </ac:cxnSpMkLst>
        </pc:cxnChg>
        <pc:cxnChg chg="add del mod">
          <ac:chgData name="Vincent SAGNES" userId="S::vincent.sagnes@isen.yncrea.fr::7d61ce92-62cd-4b63-9576-8fd79a8e18fb" providerId="AD" clId="Web-{30E9935C-CB36-4B41-A2AF-451443E33009}" dt="2021-11-17T23:32:59.348" v="1489"/>
          <ac:cxnSpMkLst>
            <pc:docMk/>
            <pc:sldMk cId="4043722132" sldId="269"/>
            <ac:cxnSpMk id="31" creationId="{1D0B8875-AA83-4395-8F2C-554F487EAADF}"/>
          </ac:cxnSpMkLst>
        </pc:cxnChg>
        <pc:cxnChg chg="add del mod">
          <ac:chgData name="Vincent SAGNES" userId="S::vincent.sagnes@isen.yncrea.fr::7d61ce92-62cd-4b63-9576-8fd79a8e18fb" providerId="AD" clId="Web-{30E9935C-CB36-4B41-A2AF-451443E33009}" dt="2021-11-17T23:32:59.348" v="1488"/>
          <ac:cxnSpMkLst>
            <pc:docMk/>
            <pc:sldMk cId="4043722132" sldId="269"/>
            <ac:cxnSpMk id="32" creationId="{5DA48702-C8E6-4DF4-A79D-23178D90C554}"/>
          </ac:cxnSpMkLst>
        </pc:cxnChg>
        <pc:cxnChg chg="add del mod">
          <ac:chgData name="Vincent SAGNES" userId="S::vincent.sagnes@isen.yncrea.fr::7d61ce92-62cd-4b63-9576-8fd79a8e18fb" providerId="AD" clId="Web-{30E9935C-CB36-4B41-A2AF-451443E33009}" dt="2021-11-17T23:32:59.348" v="1487"/>
          <ac:cxnSpMkLst>
            <pc:docMk/>
            <pc:sldMk cId="4043722132" sldId="269"/>
            <ac:cxnSpMk id="33" creationId="{B3296473-6ED9-4605-96FE-2EE07C2B3896}"/>
          </ac:cxnSpMkLst>
        </pc:cxnChg>
        <pc:cxnChg chg="add del mod">
          <ac:chgData name="Vincent SAGNES" userId="S::vincent.sagnes@isen.yncrea.fr::7d61ce92-62cd-4b63-9576-8fd79a8e18fb" providerId="AD" clId="Web-{30E9935C-CB36-4B41-A2AF-451443E33009}" dt="2021-11-17T23:32:59.348" v="1486"/>
          <ac:cxnSpMkLst>
            <pc:docMk/>
            <pc:sldMk cId="4043722132" sldId="269"/>
            <ac:cxnSpMk id="34" creationId="{FF3A4148-58D8-4703-99B9-97D4FA383B06}"/>
          </ac:cxnSpMkLst>
        </pc:cxnChg>
        <pc:cxnChg chg="add del mod">
          <ac:chgData name="Vincent SAGNES" userId="S::vincent.sagnes@isen.yncrea.fr::7d61ce92-62cd-4b63-9576-8fd79a8e18fb" providerId="AD" clId="Web-{30E9935C-CB36-4B41-A2AF-451443E33009}" dt="2021-11-17T23:32:59.348" v="1485"/>
          <ac:cxnSpMkLst>
            <pc:docMk/>
            <pc:sldMk cId="4043722132" sldId="269"/>
            <ac:cxnSpMk id="35" creationId="{A6409235-FBFC-4CC7-BB6C-6A18EED364ED}"/>
          </ac:cxnSpMkLst>
        </pc:cxnChg>
        <pc:cxnChg chg="add del mod">
          <ac:chgData name="Vincent SAGNES" userId="S::vincent.sagnes@isen.yncrea.fr::7d61ce92-62cd-4b63-9576-8fd79a8e18fb" providerId="AD" clId="Web-{30E9935C-CB36-4B41-A2AF-451443E33009}" dt="2021-11-17T23:32:59.348" v="1484"/>
          <ac:cxnSpMkLst>
            <pc:docMk/>
            <pc:sldMk cId="4043722132" sldId="269"/>
            <ac:cxnSpMk id="36" creationId="{2DB995A1-2EC9-4256-B05F-606A93847D48}"/>
          </ac:cxnSpMkLst>
        </pc:cxnChg>
        <pc:cxnChg chg="add del mod">
          <ac:chgData name="Vincent SAGNES" userId="S::vincent.sagnes@isen.yncrea.fr::7d61ce92-62cd-4b63-9576-8fd79a8e18fb" providerId="AD" clId="Web-{30E9935C-CB36-4B41-A2AF-451443E33009}" dt="2021-11-17T23:32:59.348" v="1483"/>
          <ac:cxnSpMkLst>
            <pc:docMk/>
            <pc:sldMk cId="4043722132" sldId="269"/>
            <ac:cxnSpMk id="37" creationId="{F3AB8A7A-739A-4E38-A2BF-24270750BA44}"/>
          </ac:cxnSpMkLst>
        </pc:cxnChg>
        <pc:cxnChg chg="add mod">
          <ac:chgData name="Vincent SAGNES" userId="S::vincent.sagnes@isen.yncrea.fr::7d61ce92-62cd-4b63-9576-8fd79a8e18fb" providerId="AD" clId="Web-{30E9935C-CB36-4B41-A2AF-451443E33009}" dt="2021-11-17T23:33:48.552" v="1520" actId="14100"/>
          <ac:cxnSpMkLst>
            <pc:docMk/>
            <pc:sldMk cId="4043722132" sldId="269"/>
            <ac:cxnSpMk id="43" creationId="{B2EBEB5E-FB92-4D0D-B99C-CDCC0D6FD85B}"/>
          </ac:cxnSpMkLst>
        </pc:cxnChg>
        <pc:cxnChg chg="add mod">
          <ac:chgData name="Vincent SAGNES" userId="S::vincent.sagnes@isen.yncrea.fr::7d61ce92-62cd-4b63-9576-8fd79a8e18fb" providerId="AD" clId="Web-{30E9935C-CB36-4B41-A2AF-451443E33009}" dt="2021-11-17T23:33:55.959" v="1522" actId="1076"/>
          <ac:cxnSpMkLst>
            <pc:docMk/>
            <pc:sldMk cId="4043722132" sldId="269"/>
            <ac:cxnSpMk id="44" creationId="{03D53926-E1A3-4288-80B1-25015FFC9347}"/>
          </ac:cxnSpMkLst>
        </pc:cxnChg>
        <pc:cxnChg chg="add mod">
          <ac:chgData name="Vincent SAGNES" userId="S::vincent.sagnes@isen.yncrea.fr::7d61ce92-62cd-4b63-9576-8fd79a8e18fb" providerId="AD" clId="Web-{30E9935C-CB36-4B41-A2AF-451443E33009}" dt="2021-11-17T23:33:59.834" v="1524" actId="1076"/>
          <ac:cxnSpMkLst>
            <pc:docMk/>
            <pc:sldMk cId="4043722132" sldId="269"/>
            <ac:cxnSpMk id="45" creationId="{E5393B7D-8B41-44C2-8BEA-F3D1713547DF}"/>
          </ac:cxnSpMkLst>
        </pc:cxnChg>
        <pc:cxnChg chg="add mod">
          <ac:chgData name="Vincent SAGNES" userId="S::vincent.sagnes@isen.yncrea.fr::7d61ce92-62cd-4b63-9576-8fd79a8e18fb" providerId="AD" clId="Web-{30E9935C-CB36-4B41-A2AF-451443E33009}" dt="2021-11-17T23:34:03.023" v="1526" actId="1076"/>
          <ac:cxnSpMkLst>
            <pc:docMk/>
            <pc:sldMk cId="4043722132" sldId="269"/>
            <ac:cxnSpMk id="46" creationId="{39E762B1-32EF-4A62-BFE4-D209CF024E78}"/>
          </ac:cxnSpMkLst>
        </pc:cxnChg>
        <pc:cxnChg chg="add mod">
          <ac:chgData name="Vincent SAGNES" userId="S::vincent.sagnes@isen.yncrea.fr::7d61ce92-62cd-4b63-9576-8fd79a8e18fb" providerId="AD" clId="Web-{30E9935C-CB36-4B41-A2AF-451443E33009}" dt="2021-11-17T23:34:06.662" v="1528" actId="1076"/>
          <ac:cxnSpMkLst>
            <pc:docMk/>
            <pc:sldMk cId="4043722132" sldId="269"/>
            <ac:cxnSpMk id="47" creationId="{11D038D8-F4BE-4C77-BF39-044B0E3D5094}"/>
          </ac:cxnSpMkLst>
        </pc:cxnChg>
        <pc:cxnChg chg="add mod">
          <ac:chgData name="Vincent SAGNES" userId="S::vincent.sagnes@isen.yncrea.fr::7d61ce92-62cd-4b63-9576-8fd79a8e18fb" providerId="AD" clId="Web-{30E9935C-CB36-4B41-A2AF-451443E33009}" dt="2021-11-17T23:34:13.881" v="1530" actId="1076"/>
          <ac:cxnSpMkLst>
            <pc:docMk/>
            <pc:sldMk cId="4043722132" sldId="269"/>
            <ac:cxnSpMk id="48" creationId="{DDFCF90E-8F8F-4FB2-BF96-1A1130D66BD8}"/>
          </ac:cxnSpMkLst>
        </pc:cxnChg>
        <pc:cxnChg chg="add mod">
          <ac:chgData name="Vincent SAGNES" userId="S::vincent.sagnes@isen.yncrea.fr::7d61ce92-62cd-4b63-9576-8fd79a8e18fb" providerId="AD" clId="Web-{30E9935C-CB36-4B41-A2AF-451443E33009}" dt="2021-11-17T23:34:17.725" v="1532" actId="1076"/>
          <ac:cxnSpMkLst>
            <pc:docMk/>
            <pc:sldMk cId="4043722132" sldId="269"/>
            <ac:cxnSpMk id="49" creationId="{F77E148E-8B09-443A-AE70-807BA5617323}"/>
          </ac:cxnSpMkLst>
        </pc:cxnChg>
        <pc:cxnChg chg="add mod">
          <ac:chgData name="Vincent SAGNES" userId="S::vincent.sagnes@isen.yncrea.fr::7d61ce92-62cd-4b63-9576-8fd79a8e18fb" providerId="AD" clId="Web-{30E9935C-CB36-4B41-A2AF-451443E33009}" dt="2021-11-17T23:34:21.209" v="1534" actId="1076"/>
          <ac:cxnSpMkLst>
            <pc:docMk/>
            <pc:sldMk cId="4043722132" sldId="269"/>
            <ac:cxnSpMk id="50" creationId="{321C2A3D-EAF0-4F11-8300-30F664ECD787}"/>
          </ac:cxnSpMkLst>
        </pc:cxnChg>
        <pc:cxnChg chg="add del mod">
          <ac:chgData name="Vincent SAGNES" userId="S::vincent.sagnes@isen.yncrea.fr::7d61ce92-62cd-4b63-9576-8fd79a8e18fb" providerId="AD" clId="Web-{30E9935C-CB36-4B41-A2AF-451443E33009}" dt="2021-11-17T23:36:43.229" v="1570"/>
          <ac:cxnSpMkLst>
            <pc:docMk/>
            <pc:sldMk cId="4043722132" sldId="269"/>
            <ac:cxnSpMk id="52" creationId="{563F23D9-F457-46F6-83AD-A0F527CBE311}"/>
          </ac:cxnSpMkLst>
        </pc:cxnChg>
        <pc:cxnChg chg="add del">
          <ac:chgData name="Vincent SAGNES" userId="S::vincent.sagnes@isen.yncrea.fr::7d61ce92-62cd-4b63-9576-8fd79a8e18fb" providerId="AD" clId="Web-{30E9935C-CB36-4B41-A2AF-451443E33009}" dt="2021-11-17T23:36:37.307" v="1567"/>
          <ac:cxnSpMkLst>
            <pc:docMk/>
            <pc:sldMk cId="4043722132" sldId="269"/>
            <ac:cxnSpMk id="53" creationId="{F55077E8-1544-4AEF-A91E-9A19B4113623}"/>
          </ac:cxnSpMkLst>
        </pc:cxnChg>
        <pc:cxnChg chg="add del">
          <ac:chgData name="Vincent SAGNES" userId="S::vincent.sagnes@isen.yncrea.fr::7d61ce92-62cd-4b63-9576-8fd79a8e18fb" providerId="AD" clId="Web-{30E9935C-CB36-4B41-A2AF-451443E33009}" dt="2021-11-17T23:36:56.011" v="1572"/>
          <ac:cxnSpMkLst>
            <pc:docMk/>
            <pc:sldMk cId="4043722132" sldId="269"/>
            <ac:cxnSpMk id="54" creationId="{C8207CB2-61FE-40D0-8201-32333E3E7BD8}"/>
          </ac:cxnSpMkLst>
        </pc:cxnChg>
        <pc:cxnChg chg="add del">
          <ac:chgData name="Vincent SAGNES" userId="S::vincent.sagnes@isen.yncrea.fr::7d61ce92-62cd-4b63-9576-8fd79a8e18fb" providerId="AD" clId="Web-{30E9935C-CB36-4B41-A2AF-451443E33009}" dt="2021-11-17T23:37:15.683" v="1574"/>
          <ac:cxnSpMkLst>
            <pc:docMk/>
            <pc:sldMk cId="4043722132" sldId="269"/>
            <ac:cxnSpMk id="55" creationId="{7AFDF1B5-C713-4F9E-A0D0-2B2165FDFB3D}"/>
          </ac:cxnSpMkLst>
        </pc:cxnChg>
        <pc:cxnChg chg="add mod">
          <ac:chgData name="Vincent SAGNES" userId="S::vincent.sagnes@isen.yncrea.fr::7d61ce92-62cd-4b63-9576-8fd79a8e18fb" providerId="AD" clId="Web-{30E9935C-CB36-4B41-A2AF-451443E33009}" dt="2021-11-17T23:38:03.372" v="1580" actId="14100"/>
          <ac:cxnSpMkLst>
            <pc:docMk/>
            <pc:sldMk cId="4043722132" sldId="269"/>
            <ac:cxnSpMk id="56" creationId="{EC87BDC0-EDE6-43F4-8BE2-571539BB9DA7}"/>
          </ac:cxnSpMkLst>
        </pc:cxnChg>
      </pc:sldChg>
    </pc:docChg>
  </pc:docChgLst>
  <pc:docChgLst>
    <pc:chgData name="Frédéric CHAIRAT" userId="65d9aaf4-e9e4-4723-93ce-9b7a551e68b0" providerId="ADAL" clId="{915577FE-9841-499B-ACFF-2D2FDA909811}"/>
    <pc:docChg chg="undo custSel addSld delSld modSld">
      <pc:chgData name="Frédéric CHAIRAT" userId="65d9aaf4-e9e4-4723-93ce-9b7a551e68b0" providerId="ADAL" clId="{915577FE-9841-499B-ACFF-2D2FDA909811}" dt="2021-11-17T15:00:59.433" v="3236" actId="313"/>
      <pc:docMkLst>
        <pc:docMk/>
      </pc:docMkLst>
      <pc:sldChg chg="addSp delSp modSp mod modNotesTx">
        <pc:chgData name="Frédéric CHAIRAT" userId="65d9aaf4-e9e4-4723-93ce-9b7a551e68b0" providerId="ADAL" clId="{915577FE-9841-499B-ACFF-2D2FDA909811}" dt="2021-11-16T21:56:32.196" v="567" actId="1076"/>
        <pc:sldMkLst>
          <pc:docMk/>
          <pc:sldMk cId="3338938690" sldId="256"/>
        </pc:sldMkLst>
        <pc:spChg chg="add mod">
          <ac:chgData name="Frédéric CHAIRAT" userId="65d9aaf4-e9e4-4723-93ce-9b7a551e68b0" providerId="ADAL" clId="{915577FE-9841-499B-ACFF-2D2FDA909811}" dt="2021-11-16T21:56:24.355" v="564" actId="1076"/>
          <ac:spMkLst>
            <pc:docMk/>
            <pc:sldMk cId="3338938690" sldId="256"/>
            <ac:spMk id="12" creationId="{8AA1CCC6-9FE4-47CC-9AA2-0B32FA0714DF}"/>
          </ac:spMkLst>
        </pc:spChg>
        <pc:spChg chg="mod">
          <ac:chgData name="Frédéric CHAIRAT" userId="65d9aaf4-e9e4-4723-93ce-9b7a551e68b0" providerId="ADAL" clId="{915577FE-9841-499B-ACFF-2D2FDA909811}" dt="2021-11-16T21:53:16.505" v="489" actId="20577"/>
          <ac:spMkLst>
            <pc:docMk/>
            <pc:sldMk cId="3338938690" sldId="256"/>
            <ac:spMk id="13" creationId="{B3274CC0-D76F-4E3C-94BD-62DCC78DCAC5}"/>
          </ac:spMkLst>
        </pc:spChg>
        <pc:spChg chg="add del mod">
          <ac:chgData name="Frédéric CHAIRAT" userId="65d9aaf4-e9e4-4723-93ce-9b7a551e68b0" providerId="ADAL" clId="{915577FE-9841-499B-ACFF-2D2FDA909811}" dt="2021-10-28T13:04:23.764" v="153" actId="478"/>
          <ac:spMkLst>
            <pc:docMk/>
            <pc:sldMk cId="3338938690" sldId="256"/>
            <ac:spMk id="14" creationId="{6636EE89-27FF-449B-842B-9B4B91B22131}"/>
          </ac:spMkLst>
        </pc:spChg>
        <pc:spChg chg="mod">
          <ac:chgData name="Frédéric CHAIRAT" userId="65d9aaf4-e9e4-4723-93ce-9b7a551e68b0" providerId="ADAL" clId="{915577FE-9841-499B-ACFF-2D2FDA909811}" dt="2021-10-28T13:04:07.067" v="149" actId="1076"/>
          <ac:spMkLst>
            <pc:docMk/>
            <pc:sldMk cId="3338938690" sldId="256"/>
            <ac:spMk id="15" creationId="{4CEDFE7E-E129-49F6-8950-6B398E48638C}"/>
          </ac:spMkLst>
        </pc:spChg>
        <pc:spChg chg="add mod">
          <ac:chgData name="Frédéric CHAIRAT" userId="65d9aaf4-e9e4-4723-93ce-9b7a551e68b0" providerId="ADAL" clId="{915577FE-9841-499B-ACFF-2D2FDA909811}" dt="2021-11-16T21:56:26.333" v="565" actId="1076"/>
          <ac:spMkLst>
            <pc:docMk/>
            <pc:sldMk cId="3338938690" sldId="256"/>
            <ac:spMk id="16" creationId="{01F181D5-2B73-44B7-8876-6BD21DB037C0}"/>
          </ac:spMkLst>
        </pc:spChg>
        <pc:spChg chg="add mod">
          <ac:chgData name="Frédéric CHAIRAT" userId="65d9aaf4-e9e4-4723-93ce-9b7a551e68b0" providerId="ADAL" clId="{915577FE-9841-499B-ACFF-2D2FDA909811}" dt="2021-11-16T21:56:28.887" v="566" actId="1076"/>
          <ac:spMkLst>
            <pc:docMk/>
            <pc:sldMk cId="3338938690" sldId="256"/>
            <ac:spMk id="17" creationId="{502CEA59-005C-448E-8765-FDC9BA966F78}"/>
          </ac:spMkLst>
        </pc:spChg>
        <pc:spChg chg="add mod">
          <ac:chgData name="Frédéric CHAIRAT" userId="65d9aaf4-e9e4-4723-93ce-9b7a551e68b0" providerId="ADAL" clId="{915577FE-9841-499B-ACFF-2D2FDA909811}" dt="2021-11-16T21:56:32.196" v="567" actId="1076"/>
          <ac:spMkLst>
            <pc:docMk/>
            <pc:sldMk cId="3338938690" sldId="256"/>
            <ac:spMk id="19" creationId="{59F6C775-478B-46E7-9AFC-C044CB26CB20}"/>
          </ac:spMkLst>
        </pc:spChg>
        <pc:picChg chg="del mod">
          <ac:chgData name="Frédéric CHAIRAT" userId="65d9aaf4-e9e4-4723-93ce-9b7a551e68b0" providerId="ADAL" clId="{915577FE-9841-499B-ACFF-2D2FDA909811}" dt="2021-11-16T21:56:00.798" v="558" actId="21"/>
          <ac:picMkLst>
            <pc:docMk/>
            <pc:sldMk cId="3338938690" sldId="256"/>
            <ac:picMk id="8" creationId="{4F7BCBBD-AC08-482F-80DF-DFA0D34118B7}"/>
          </ac:picMkLst>
        </pc:picChg>
        <pc:picChg chg="del mod">
          <ac:chgData name="Frédéric CHAIRAT" userId="65d9aaf4-e9e4-4723-93ce-9b7a551e68b0" providerId="ADAL" clId="{915577FE-9841-499B-ACFF-2D2FDA909811}" dt="2021-11-16T21:56:00.798" v="558" actId="21"/>
          <ac:picMkLst>
            <pc:docMk/>
            <pc:sldMk cId="3338938690" sldId="256"/>
            <ac:picMk id="10" creationId="{E25B6ED3-F630-4EF0-BAE9-AE8573A596C4}"/>
          </ac:picMkLst>
        </pc:picChg>
        <pc:picChg chg="del mod">
          <ac:chgData name="Frédéric CHAIRAT" userId="65d9aaf4-e9e4-4723-93ce-9b7a551e68b0" providerId="ADAL" clId="{915577FE-9841-499B-ACFF-2D2FDA909811}" dt="2021-11-16T21:56:00.798" v="558" actId="21"/>
          <ac:picMkLst>
            <pc:docMk/>
            <pc:sldMk cId="3338938690" sldId="256"/>
            <ac:picMk id="11" creationId="{A21A67C3-CFB8-4BE8-B5F0-F8B984A3F60B}"/>
          </ac:picMkLst>
        </pc:picChg>
        <pc:picChg chg="add del mod">
          <ac:chgData name="Frédéric CHAIRAT" userId="65d9aaf4-e9e4-4723-93ce-9b7a551e68b0" providerId="ADAL" clId="{915577FE-9841-499B-ACFF-2D2FDA909811}" dt="2021-11-16T21:56:00.798" v="558" actId="21"/>
          <ac:picMkLst>
            <pc:docMk/>
            <pc:sldMk cId="3338938690" sldId="256"/>
            <ac:picMk id="1026" creationId="{896E6C0D-7367-4756-B957-5883A20ADBFB}"/>
          </ac:picMkLst>
        </pc:picChg>
      </pc:sldChg>
      <pc:sldChg chg="addSp delSp modSp mod modAnim modNotesTx">
        <pc:chgData name="Frédéric CHAIRAT" userId="65d9aaf4-e9e4-4723-93ce-9b7a551e68b0" providerId="ADAL" clId="{915577FE-9841-499B-ACFF-2D2FDA909811}" dt="2021-11-17T10:52:32.678" v="2566"/>
        <pc:sldMkLst>
          <pc:docMk/>
          <pc:sldMk cId="2381365595" sldId="257"/>
        </pc:sldMkLst>
        <pc:spChg chg="mod">
          <ac:chgData name="Frédéric CHAIRAT" userId="65d9aaf4-e9e4-4723-93ce-9b7a551e68b0" providerId="ADAL" clId="{915577FE-9841-499B-ACFF-2D2FDA909811}" dt="2021-11-16T21:06:54.257" v="207" actId="20577"/>
          <ac:spMkLst>
            <pc:docMk/>
            <pc:sldMk cId="2381365595" sldId="257"/>
            <ac:spMk id="2" creationId="{321B92C1-2352-4312-A5A6-85049A657DB9}"/>
          </ac:spMkLst>
        </pc:spChg>
        <pc:spChg chg="mod">
          <ac:chgData name="Frédéric CHAIRAT" userId="65d9aaf4-e9e4-4723-93ce-9b7a551e68b0" providerId="ADAL" clId="{915577FE-9841-499B-ACFF-2D2FDA909811}" dt="2021-11-16T21:54:21.259" v="523" actId="20577"/>
          <ac:spMkLst>
            <pc:docMk/>
            <pc:sldMk cId="2381365595" sldId="257"/>
            <ac:spMk id="3" creationId="{38DB4A39-26D0-43A3-AC83-7C537944D3AF}"/>
          </ac:spMkLst>
        </pc:spChg>
        <pc:spChg chg="mod">
          <ac:chgData name="Frédéric CHAIRAT" userId="65d9aaf4-e9e4-4723-93ce-9b7a551e68b0" providerId="ADAL" clId="{915577FE-9841-499B-ACFF-2D2FDA909811}" dt="2021-11-16T21:03:10.837" v="194" actId="20577"/>
          <ac:spMkLst>
            <pc:docMk/>
            <pc:sldMk cId="2381365595" sldId="257"/>
            <ac:spMk id="9" creationId="{5220ACEF-D080-499F-8883-B6A89AB563BA}"/>
          </ac:spMkLst>
        </pc:spChg>
        <pc:spChg chg="add del mod">
          <ac:chgData name="Frédéric CHAIRAT" userId="65d9aaf4-e9e4-4723-93ce-9b7a551e68b0" providerId="ADAL" clId="{915577FE-9841-499B-ACFF-2D2FDA909811}" dt="2021-11-16T21:07:14.544" v="222" actId="20577"/>
          <ac:spMkLst>
            <pc:docMk/>
            <pc:sldMk cId="2381365595" sldId="257"/>
            <ac:spMk id="10" creationId="{6572893B-7325-46AE-88E0-9ED984675314}"/>
          </ac:spMkLst>
        </pc:spChg>
        <pc:spChg chg="mod">
          <ac:chgData name="Frédéric CHAIRAT" userId="65d9aaf4-e9e4-4723-93ce-9b7a551e68b0" providerId="ADAL" clId="{915577FE-9841-499B-ACFF-2D2FDA909811}" dt="2021-11-16T21:17:49.261" v="359" actId="27636"/>
          <ac:spMkLst>
            <pc:docMk/>
            <pc:sldMk cId="2381365595" sldId="257"/>
            <ac:spMk id="12" creationId="{AF646764-4247-45DE-80F3-3ACD8EAE042B}"/>
          </ac:spMkLst>
        </pc:spChg>
        <pc:spChg chg="mod">
          <ac:chgData name="Frédéric CHAIRAT" userId="65d9aaf4-e9e4-4723-93ce-9b7a551e68b0" providerId="ADAL" clId="{915577FE-9841-499B-ACFF-2D2FDA909811}" dt="2021-11-16T21:25:38.424" v="373" actId="20577"/>
          <ac:spMkLst>
            <pc:docMk/>
            <pc:sldMk cId="2381365595" sldId="257"/>
            <ac:spMk id="13" creationId="{FFDD1FE0-B710-456D-B51A-425F5442EED4}"/>
          </ac:spMkLst>
        </pc:spChg>
        <pc:spChg chg="mod">
          <ac:chgData name="Frédéric CHAIRAT" userId="65d9aaf4-e9e4-4723-93ce-9b7a551e68b0" providerId="ADAL" clId="{915577FE-9841-499B-ACFF-2D2FDA909811}" dt="2021-11-16T21:25:43.787" v="394" actId="20577"/>
          <ac:spMkLst>
            <pc:docMk/>
            <pc:sldMk cId="2381365595" sldId="257"/>
            <ac:spMk id="14" creationId="{1CD0923C-08E1-452F-BF4F-039C13A79EE0}"/>
          </ac:spMkLst>
        </pc:spChg>
        <pc:spChg chg="add mod">
          <ac:chgData name="Frédéric CHAIRAT" userId="65d9aaf4-e9e4-4723-93ce-9b7a551e68b0" providerId="ADAL" clId="{915577FE-9841-499B-ACFF-2D2FDA909811}" dt="2021-11-16T22:19:05.579" v="1032" actId="27636"/>
          <ac:spMkLst>
            <pc:docMk/>
            <pc:sldMk cId="2381365595" sldId="257"/>
            <ac:spMk id="15" creationId="{6F73AC8E-2914-448A-939E-EA4623BD9420}"/>
          </ac:spMkLst>
        </pc:spChg>
        <pc:spChg chg="add mod">
          <ac:chgData name="Frédéric CHAIRAT" userId="65d9aaf4-e9e4-4723-93ce-9b7a551e68b0" providerId="ADAL" clId="{915577FE-9841-499B-ACFF-2D2FDA909811}" dt="2021-11-17T10:52:32.678" v="2566"/>
          <ac:spMkLst>
            <pc:docMk/>
            <pc:sldMk cId="2381365595" sldId="257"/>
            <ac:spMk id="16" creationId="{66A5D728-66C2-456A-9DFD-62635BCFC836}"/>
          </ac:spMkLst>
        </pc:spChg>
        <pc:grpChg chg="del">
          <ac:chgData name="Frédéric CHAIRAT" userId="65d9aaf4-e9e4-4723-93ce-9b7a551e68b0" providerId="ADAL" clId="{915577FE-9841-499B-ACFF-2D2FDA909811}" dt="2021-10-28T13:05:08.731" v="168" actId="478"/>
          <ac:grpSpMkLst>
            <pc:docMk/>
            <pc:sldMk cId="2381365595" sldId="257"/>
            <ac:grpSpMk id="5" creationId="{7FD18F18-613D-4443-AD22-092504CA6697}"/>
          </ac:grpSpMkLst>
        </pc:grpChg>
        <pc:picChg chg="del">
          <ac:chgData name="Frédéric CHAIRAT" userId="65d9aaf4-e9e4-4723-93ce-9b7a551e68b0" providerId="ADAL" clId="{915577FE-9841-499B-ACFF-2D2FDA909811}" dt="2021-10-28T13:05:09.355" v="169" actId="478"/>
          <ac:picMkLst>
            <pc:docMk/>
            <pc:sldMk cId="2381365595" sldId="257"/>
            <ac:picMk id="8" creationId="{642E0EB9-8EE4-4730-9278-7E994387CFB6}"/>
          </ac:picMkLst>
        </pc:picChg>
      </pc:sldChg>
      <pc:sldChg chg="addSp delSp modSp add mod modAnim modNotesTx">
        <pc:chgData name="Frédéric CHAIRAT" userId="65d9aaf4-e9e4-4723-93ce-9b7a551e68b0" providerId="ADAL" clId="{915577FE-9841-499B-ACFF-2D2FDA909811}" dt="2021-11-16T22:19:15.234" v="1040" actId="27636"/>
        <pc:sldMkLst>
          <pc:docMk/>
          <pc:sldMk cId="3411531746" sldId="258"/>
        </pc:sldMkLst>
        <pc:spChg chg="del mod">
          <ac:chgData name="Frédéric CHAIRAT" userId="65d9aaf4-e9e4-4723-93ce-9b7a551e68b0" providerId="ADAL" clId="{915577FE-9841-499B-ACFF-2D2FDA909811}" dt="2021-11-16T21:58:04.867" v="586" actId="478"/>
          <ac:spMkLst>
            <pc:docMk/>
            <pc:sldMk cId="3411531746" sldId="258"/>
            <ac:spMk id="3" creationId="{38DB4A39-26D0-43A3-AC83-7C537944D3AF}"/>
          </ac:spMkLst>
        </pc:spChg>
        <pc:spChg chg="mod">
          <ac:chgData name="Frédéric CHAIRAT" userId="65d9aaf4-e9e4-4723-93ce-9b7a551e68b0" providerId="ADAL" clId="{915577FE-9841-499B-ACFF-2D2FDA909811}" dt="2021-11-16T22:19:15.234" v="1040" actId="27636"/>
          <ac:spMkLst>
            <pc:docMk/>
            <pc:sldMk cId="3411531746" sldId="258"/>
            <ac:spMk id="15" creationId="{6F73AC8E-2914-448A-939E-EA4623BD9420}"/>
          </ac:spMkLst>
        </pc:spChg>
        <pc:spChg chg="add mod">
          <ac:chgData name="Frédéric CHAIRAT" userId="65d9aaf4-e9e4-4723-93ce-9b7a551e68b0" providerId="ADAL" clId="{915577FE-9841-499B-ACFF-2D2FDA909811}" dt="2021-11-16T22:13:52.705" v="971" actId="1076"/>
          <ac:spMkLst>
            <pc:docMk/>
            <pc:sldMk cId="3411531746" sldId="258"/>
            <ac:spMk id="20" creationId="{094D0D75-31F3-4280-9CBC-CFFAFF5704E7}"/>
          </ac:spMkLst>
        </pc:spChg>
        <pc:spChg chg="add mod">
          <ac:chgData name="Frédéric CHAIRAT" userId="65d9aaf4-e9e4-4723-93ce-9b7a551e68b0" providerId="ADAL" clId="{915577FE-9841-499B-ACFF-2D2FDA909811}" dt="2021-11-16T22:13:57.126" v="972" actId="1076"/>
          <ac:spMkLst>
            <pc:docMk/>
            <pc:sldMk cId="3411531746" sldId="258"/>
            <ac:spMk id="21" creationId="{5697BA7E-3413-476E-8AE0-D750A24DC85A}"/>
          </ac:spMkLst>
        </pc:spChg>
        <pc:spChg chg="add mod">
          <ac:chgData name="Frédéric CHAIRAT" userId="65d9aaf4-e9e4-4723-93ce-9b7a551e68b0" providerId="ADAL" clId="{915577FE-9841-499B-ACFF-2D2FDA909811}" dt="2021-11-16T22:14:03.680" v="973" actId="1076"/>
          <ac:spMkLst>
            <pc:docMk/>
            <pc:sldMk cId="3411531746" sldId="258"/>
            <ac:spMk id="22" creationId="{9E4CC37E-2DD8-4BDB-9625-93D63EC3C2BF}"/>
          </ac:spMkLst>
        </pc:spChg>
        <pc:spChg chg="add mod">
          <ac:chgData name="Frédéric CHAIRAT" userId="65d9aaf4-e9e4-4723-93ce-9b7a551e68b0" providerId="ADAL" clId="{915577FE-9841-499B-ACFF-2D2FDA909811}" dt="2021-11-16T22:13:45.046" v="970" actId="1076"/>
          <ac:spMkLst>
            <pc:docMk/>
            <pc:sldMk cId="3411531746" sldId="258"/>
            <ac:spMk id="24" creationId="{B545CB50-809B-4F64-93EF-6A1EEC09E532}"/>
          </ac:spMkLst>
        </pc:spChg>
        <pc:spChg chg="add del mod">
          <ac:chgData name="Frédéric CHAIRAT" userId="65d9aaf4-e9e4-4723-93ce-9b7a551e68b0" providerId="ADAL" clId="{915577FE-9841-499B-ACFF-2D2FDA909811}" dt="2021-11-16T21:58:06.887" v="587" actId="478"/>
          <ac:spMkLst>
            <pc:docMk/>
            <pc:sldMk cId="3411531746" sldId="258"/>
            <ac:spMk id="26" creationId="{EC75517D-1544-4182-A962-B6307A4130B8}"/>
          </ac:spMkLst>
        </pc:spChg>
        <pc:spChg chg="add mod">
          <ac:chgData name="Frédéric CHAIRAT" userId="65d9aaf4-e9e4-4723-93ce-9b7a551e68b0" providerId="ADAL" clId="{915577FE-9841-499B-ACFF-2D2FDA909811}" dt="2021-11-16T22:14:12.433" v="975" actId="571"/>
          <ac:spMkLst>
            <pc:docMk/>
            <pc:sldMk cId="3411531746" sldId="258"/>
            <ac:spMk id="38" creationId="{370D8961-0657-4E05-9837-AF4FD71843D1}"/>
          </ac:spMkLst>
        </pc:spChg>
        <pc:picChg chg="add mod">
          <ac:chgData name="Frédéric CHAIRAT" userId="65d9aaf4-e9e4-4723-93ce-9b7a551e68b0" providerId="ADAL" clId="{915577FE-9841-499B-ACFF-2D2FDA909811}" dt="2021-11-16T22:13:57.126" v="972" actId="1076"/>
          <ac:picMkLst>
            <pc:docMk/>
            <pc:sldMk cId="3411531746" sldId="258"/>
            <ac:picMk id="16" creationId="{C96AD955-029E-4C3E-85AE-D94AB0E4E09F}"/>
          </ac:picMkLst>
        </pc:picChg>
        <pc:picChg chg="add mod">
          <ac:chgData name="Frédéric CHAIRAT" userId="65d9aaf4-e9e4-4723-93ce-9b7a551e68b0" providerId="ADAL" clId="{915577FE-9841-499B-ACFF-2D2FDA909811}" dt="2021-11-16T21:58:15.431" v="589" actId="1076"/>
          <ac:picMkLst>
            <pc:docMk/>
            <pc:sldMk cId="3411531746" sldId="258"/>
            <ac:picMk id="17" creationId="{1F217C30-1144-4AB8-8B8A-57117D5E0033}"/>
          </ac:picMkLst>
        </pc:picChg>
        <pc:picChg chg="add mod">
          <ac:chgData name="Frédéric CHAIRAT" userId="65d9aaf4-e9e4-4723-93ce-9b7a551e68b0" providerId="ADAL" clId="{915577FE-9841-499B-ACFF-2D2FDA909811}" dt="2021-11-16T22:14:03.680" v="973" actId="1076"/>
          <ac:picMkLst>
            <pc:docMk/>
            <pc:sldMk cId="3411531746" sldId="258"/>
            <ac:picMk id="18" creationId="{7A86BC0F-5154-464D-A389-487F7DE7C742}"/>
          </ac:picMkLst>
        </pc:picChg>
        <pc:picChg chg="add mod">
          <ac:chgData name="Frédéric CHAIRAT" userId="65d9aaf4-e9e4-4723-93ce-9b7a551e68b0" providerId="ADAL" clId="{915577FE-9841-499B-ACFF-2D2FDA909811}" dt="2021-11-16T22:01:20.654" v="718" actId="1076"/>
          <ac:picMkLst>
            <pc:docMk/>
            <pc:sldMk cId="3411531746" sldId="258"/>
            <ac:picMk id="19" creationId="{2B7063CD-3D5A-459C-8A1F-2B086E53CFEF}"/>
          </ac:picMkLst>
        </pc:picChg>
        <pc:picChg chg="add mod">
          <ac:chgData name="Frédéric CHAIRAT" userId="65d9aaf4-e9e4-4723-93ce-9b7a551e68b0" providerId="ADAL" clId="{915577FE-9841-499B-ACFF-2D2FDA909811}" dt="2021-11-16T22:13:52.705" v="971" actId="1076"/>
          <ac:picMkLst>
            <pc:docMk/>
            <pc:sldMk cId="3411531746" sldId="258"/>
            <ac:picMk id="28" creationId="{17EFFA10-3172-4523-AC20-37078013CC68}"/>
          </ac:picMkLst>
        </pc:picChg>
        <pc:picChg chg="add mod">
          <ac:chgData name="Frédéric CHAIRAT" userId="65d9aaf4-e9e4-4723-93ce-9b7a551e68b0" providerId="ADAL" clId="{915577FE-9841-499B-ACFF-2D2FDA909811}" dt="2021-11-16T22:13:57.126" v="972" actId="1076"/>
          <ac:picMkLst>
            <pc:docMk/>
            <pc:sldMk cId="3411531746" sldId="258"/>
            <ac:picMk id="30" creationId="{0E82BEAB-FA01-4DCA-9A0B-2FBF7A79B1ED}"/>
          </ac:picMkLst>
        </pc:picChg>
        <pc:picChg chg="add mod">
          <ac:chgData name="Frédéric CHAIRAT" userId="65d9aaf4-e9e4-4723-93ce-9b7a551e68b0" providerId="ADAL" clId="{915577FE-9841-499B-ACFF-2D2FDA909811}" dt="2021-11-16T22:14:03.680" v="973" actId="1076"/>
          <ac:picMkLst>
            <pc:docMk/>
            <pc:sldMk cId="3411531746" sldId="258"/>
            <ac:picMk id="32" creationId="{4A651868-DB2D-4A7E-AADC-AEF2947A6095}"/>
          </ac:picMkLst>
        </pc:picChg>
        <pc:picChg chg="add del mod">
          <ac:chgData name="Frédéric CHAIRAT" userId="65d9aaf4-e9e4-4723-93ce-9b7a551e68b0" providerId="ADAL" clId="{915577FE-9841-499B-ACFF-2D2FDA909811}" dt="2021-11-16T22:12:30.939" v="967" actId="478"/>
          <ac:picMkLst>
            <pc:docMk/>
            <pc:sldMk cId="3411531746" sldId="258"/>
            <ac:picMk id="34" creationId="{43A856EA-5E78-482A-B9A5-2135EB7418BF}"/>
          </ac:picMkLst>
        </pc:picChg>
        <pc:picChg chg="add mod">
          <ac:chgData name="Frédéric CHAIRAT" userId="65d9aaf4-e9e4-4723-93ce-9b7a551e68b0" providerId="ADAL" clId="{915577FE-9841-499B-ACFF-2D2FDA909811}" dt="2021-11-16T22:13:45.046" v="970" actId="1076"/>
          <ac:picMkLst>
            <pc:docMk/>
            <pc:sldMk cId="3411531746" sldId="258"/>
            <ac:picMk id="36" creationId="{B9ED7CB1-2643-4255-B7CE-B6035C7B71A9}"/>
          </ac:picMkLst>
        </pc:picChg>
        <pc:picChg chg="add mod">
          <ac:chgData name="Frédéric CHAIRAT" userId="65d9aaf4-e9e4-4723-93ce-9b7a551e68b0" providerId="ADAL" clId="{915577FE-9841-499B-ACFF-2D2FDA909811}" dt="2021-11-16T22:14:12.433" v="975" actId="571"/>
          <ac:picMkLst>
            <pc:docMk/>
            <pc:sldMk cId="3411531746" sldId="258"/>
            <ac:picMk id="37" creationId="{34009B03-D1E2-4012-8E86-7486B5170C64}"/>
          </ac:picMkLst>
        </pc:picChg>
        <pc:picChg chg="add mod">
          <ac:chgData name="Frédéric CHAIRAT" userId="65d9aaf4-e9e4-4723-93ce-9b7a551e68b0" providerId="ADAL" clId="{915577FE-9841-499B-ACFF-2D2FDA909811}" dt="2021-11-16T22:14:12.433" v="975" actId="571"/>
          <ac:picMkLst>
            <pc:docMk/>
            <pc:sldMk cId="3411531746" sldId="258"/>
            <ac:picMk id="39" creationId="{190EB4BA-A37F-445C-B20C-A31507C4B5D1}"/>
          </ac:picMkLst>
        </pc:picChg>
      </pc:sldChg>
      <pc:sldChg chg="del">
        <pc:chgData name="Frédéric CHAIRAT" userId="65d9aaf4-e9e4-4723-93ce-9b7a551e68b0" providerId="ADAL" clId="{915577FE-9841-499B-ACFF-2D2FDA909811}" dt="2021-11-16T21:02:44.373" v="177" actId="47"/>
        <pc:sldMkLst>
          <pc:docMk/>
          <pc:sldMk cId="3502538110" sldId="258"/>
        </pc:sldMkLst>
      </pc:sldChg>
      <pc:sldChg chg="new del">
        <pc:chgData name="Frédéric CHAIRAT" userId="65d9aaf4-e9e4-4723-93ce-9b7a551e68b0" providerId="ADAL" clId="{915577FE-9841-499B-ACFF-2D2FDA909811}" dt="2021-11-16T22:19:43.255" v="1046" actId="47"/>
        <pc:sldMkLst>
          <pc:docMk/>
          <pc:sldMk cId="829714340" sldId="259"/>
        </pc:sldMkLst>
      </pc:sldChg>
      <pc:sldChg chg="del">
        <pc:chgData name="Frédéric CHAIRAT" userId="65d9aaf4-e9e4-4723-93ce-9b7a551e68b0" providerId="ADAL" clId="{915577FE-9841-499B-ACFF-2D2FDA909811}" dt="2021-11-16T21:02:51.052" v="185" actId="47"/>
        <pc:sldMkLst>
          <pc:docMk/>
          <pc:sldMk cId="1383881843" sldId="259"/>
        </pc:sldMkLst>
      </pc:sldChg>
      <pc:sldChg chg="add del">
        <pc:chgData name="Frédéric CHAIRAT" userId="65d9aaf4-e9e4-4723-93ce-9b7a551e68b0" providerId="ADAL" clId="{915577FE-9841-499B-ACFF-2D2FDA909811}" dt="2021-11-16T22:19:22.993" v="1041" actId="47"/>
        <pc:sldMkLst>
          <pc:docMk/>
          <pc:sldMk cId="3045355091" sldId="259"/>
        </pc:sldMkLst>
      </pc:sldChg>
      <pc:sldChg chg="add del">
        <pc:chgData name="Frédéric CHAIRAT" userId="65d9aaf4-e9e4-4723-93ce-9b7a551e68b0" providerId="ADAL" clId="{915577FE-9841-499B-ACFF-2D2FDA909811}" dt="2021-11-16T22:19:23.489" v="1042" actId="47"/>
        <pc:sldMkLst>
          <pc:docMk/>
          <pc:sldMk cId="1614435329" sldId="260"/>
        </pc:sldMkLst>
      </pc:sldChg>
      <pc:sldChg chg="addSp delSp modSp add mod delAnim modAnim modNotesTx">
        <pc:chgData name="Frédéric CHAIRAT" userId="65d9aaf4-e9e4-4723-93ce-9b7a551e68b0" providerId="ADAL" clId="{915577FE-9841-499B-ACFF-2D2FDA909811}" dt="2021-11-17T10:59:16.414" v="2655" actId="20577"/>
        <pc:sldMkLst>
          <pc:docMk/>
          <pc:sldMk cId="2063393903" sldId="260"/>
        </pc:sldMkLst>
        <pc:spChg chg="mod">
          <ac:chgData name="Frédéric CHAIRAT" userId="65d9aaf4-e9e4-4723-93ce-9b7a551e68b0" providerId="ADAL" clId="{915577FE-9841-499B-ACFF-2D2FDA909811}" dt="2021-11-16T22:33:59.259" v="1384" actId="20577"/>
          <ac:spMkLst>
            <pc:docMk/>
            <pc:sldMk cId="2063393903" sldId="260"/>
            <ac:spMk id="2" creationId="{321B92C1-2352-4312-A5A6-85049A657DB9}"/>
          </ac:spMkLst>
        </pc:spChg>
        <pc:spChg chg="mod">
          <ac:chgData name="Frédéric CHAIRAT" userId="65d9aaf4-e9e4-4723-93ce-9b7a551e68b0" providerId="ADAL" clId="{915577FE-9841-499B-ACFF-2D2FDA909811}" dt="2021-11-16T22:19:48.962" v="1047" actId="115"/>
          <ac:spMkLst>
            <pc:docMk/>
            <pc:sldMk cId="2063393903" sldId="260"/>
            <ac:spMk id="10" creationId="{6572893B-7325-46AE-88E0-9ED984675314}"/>
          </ac:spMkLst>
        </pc:spChg>
        <pc:spChg chg="mod">
          <ac:chgData name="Frédéric CHAIRAT" userId="65d9aaf4-e9e4-4723-93ce-9b7a551e68b0" providerId="ADAL" clId="{915577FE-9841-499B-ACFF-2D2FDA909811}" dt="2021-11-16T22:19:51.434" v="1048" actId="115"/>
          <ac:spMkLst>
            <pc:docMk/>
            <pc:sldMk cId="2063393903" sldId="260"/>
            <ac:spMk id="12" creationId="{AF646764-4247-45DE-80F3-3ACD8EAE042B}"/>
          </ac:spMkLst>
        </pc:spChg>
        <pc:spChg chg="del">
          <ac:chgData name="Frédéric CHAIRAT" userId="65d9aaf4-e9e4-4723-93ce-9b7a551e68b0" providerId="ADAL" clId="{915577FE-9841-499B-ACFF-2D2FDA909811}" dt="2021-11-16T22:19:55.768" v="1049" actId="478"/>
          <ac:spMkLst>
            <pc:docMk/>
            <pc:sldMk cId="2063393903" sldId="260"/>
            <ac:spMk id="20" creationId="{094D0D75-31F3-4280-9CBC-CFFAFF5704E7}"/>
          </ac:spMkLst>
        </pc:spChg>
        <pc:spChg chg="del">
          <ac:chgData name="Frédéric CHAIRAT" userId="65d9aaf4-e9e4-4723-93ce-9b7a551e68b0" providerId="ADAL" clId="{915577FE-9841-499B-ACFF-2D2FDA909811}" dt="2021-11-16T22:19:57.040" v="1050" actId="478"/>
          <ac:spMkLst>
            <pc:docMk/>
            <pc:sldMk cId="2063393903" sldId="260"/>
            <ac:spMk id="21" creationId="{5697BA7E-3413-476E-8AE0-D750A24DC85A}"/>
          </ac:spMkLst>
        </pc:spChg>
        <pc:spChg chg="del">
          <ac:chgData name="Frédéric CHAIRAT" userId="65d9aaf4-e9e4-4723-93ce-9b7a551e68b0" providerId="ADAL" clId="{915577FE-9841-499B-ACFF-2D2FDA909811}" dt="2021-11-16T22:19:55.768" v="1049" actId="478"/>
          <ac:spMkLst>
            <pc:docMk/>
            <pc:sldMk cId="2063393903" sldId="260"/>
            <ac:spMk id="22" creationId="{9E4CC37E-2DD8-4BDB-9625-93D63EC3C2BF}"/>
          </ac:spMkLst>
        </pc:spChg>
        <pc:spChg chg="del">
          <ac:chgData name="Frédéric CHAIRAT" userId="65d9aaf4-e9e4-4723-93ce-9b7a551e68b0" providerId="ADAL" clId="{915577FE-9841-499B-ACFF-2D2FDA909811}" dt="2021-11-16T22:19:55.768" v="1049" actId="478"/>
          <ac:spMkLst>
            <pc:docMk/>
            <pc:sldMk cId="2063393903" sldId="260"/>
            <ac:spMk id="24" creationId="{B545CB50-809B-4F64-93EF-6A1EEC09E532}"/>
          </ac:spMkLst>
        </pc:spChg>
        <pc:spChg chg="add mod">
          <ac:chgData name="Frédéric CHAIRAT" userId="65d9aaf4-e9e4-4723-93ce-9b7a551e68b0" providerId="ADAL" clId="{915577FE-9841-499B-ACFF-2D2FDA909811}" dt="2021-11-17T10:59:16.414" v="2655" actId="20577"/>
          <ac:spMkLst>
            <pc:docMk/>
            <pc:sldMk cId="2063393903" sldId="260"/>
            <ac:spMk id="25" creationId="{F7558413-10F0-4533-B9E7-87ADD8FB73F0}"/>
          </ac:spMkLst>
        </pc:spChg>
        <pc:picChg chg="del">
          <ac:chgData name="Frédéric CHAIRAT" userId="65d9aaf4-e9e4-4723-93ce-9b7a551e68b0" providerId="ADAL" clId="{915577FE-9841-499B-ACFF-2D2FDA909811}" dt="2021-11-16T22:19:55.768" v="1049" actId="478"/>
          <ac:picMkLst>
            <pc:docMk/>
            <pc:sldMk cId="2063393903" sldId="260"/>
            <ac:picMk id="16" creationId="{C96AD955-029E-4C3E-85AE-D94AB0E4E09F}"/>
          </ac:picMkLst>
        </pc:picChg>
        <pc:picChg chg="del">
          <ac:chgData name="Frédéric CHAIRAT" userId="65d9aaf4-e9e4-4723-93ce-9b7a551e68b0" providerId="ADAL" clId="{915577FE-9841-499B-ACFF-2D2FDA909811}" dt="2021-11-16T22:19:55.768" v="1049" actId="478"/>
          <ac:picMkLst>
            <pc:docMk/>
            <pc:sldMk cId="2063393903" sldId="260"/>
            <ac:picMk id="17" creationId="{1F217C30-1144-4AB8-8B8A-57117D5E0033}"/>
          </ac:picMkLst>
        </pc:picChg>
        <pc:picChg chg="del">
          <ac:chgData name="Frédéric CHAIRAT" userId="65d9aaf4-e9e4-4723-93ce-9b7a551e68b0" providerId="ADAL" clId="{915577FE-9841-499B-ACFF-2D2FDA909811}" dt="2021-11-16T22:19:55.768" v="1049" actId="478"/>
          <ac:picMkLst>
            <pc:docMk/>
            <pc:sldMk cId="2063393903" sldId="260"/>
            <ac:picMk id="18" creationId="{7A86BC0F-5154-464D-A389-487F7DE7C742}"/>
          </ac:picMkLst>
        </pc:picChg>
        <pc:picChg chg="del">
          <ac:chgData name="Frédéric CHAIRAT" userId="65d9aaf4-e9e4-4723-93ce-9b7a551e68b0" providerId="ADAL" clId="{915577FE-9841-499B-ACFF-2D2FDA909811}" dt="2021-11-16T22:19:57.725" v="1051" actId="478"/>
          <ac:picMkLst>
            <pc:docMk/>
            <pc:sldMk cId="2063393903" sldId="260"/>
            <ac:picMk id="19" creationId="{2B7063CD-3D5A-459C-8A1F-2B086E53CFEF}"/>
          </ac:picMkLst>
        </pc:picChg>
        <pc:picChg chg="del">
          <ac:chgData name="Frédéric CHAIRAT" userId="65d9aaf4-e9e4-4723-93ce-9b7a551e68b0" providerId="ADAL" clId="{915577FE-9841-499B-ACFF-2D2FDA909811}" dt="2021-11-16T22:19:55.768" v="1049" actId="478"/>
          <ac:picMkLst>
            <pc:docMk/>
            <pc:sldMk cId="2063393903" sldId="260"/>
            <ac:picMk id="28" creationId="{17EFFA10-3172-4523-AC20-37078013CC68}"/>
          </ac:picMkLst>
        </pc:picChg>
        <pc:picChg chg="del">
          <ac:chgData name="Frédéric CHAIRAT" userId="65d9aaf4-e9e4-4723-93ce-9b7a551e68b0" providerId="ADAL" clId="{915577FE-9841-499B-ACFF-2D2FDA909811}" dt="2021-11-16T22:19:55.768" v="1049" actId="478"/>
          <ac:picMkLst>
            <pc:docMk/>
            <pc:sldMk cId="2063393903" sldId="260"/>
            <ac:picMk id="30" creationId="{0E82BEAB-FA01-4DCA-9A0B-2FBF7A79B1ED}"/>
          </ac:picMkLst>
        </pc:picChg>
        <pc:picChg chg="del">
          <ac:chgData name="Frédéric CHAIRAT" userId="65d9aaf4-e9e4-4723-93ce-9b7a551e68b0" providerId="ADAL" clId="{915577FE-9841-499B-ACFF-2D2FDA909811}" dt="2021-11-16T22:19:55.768" v="1049" actId="478"/>
          <ac:picMkLst>
            <pc:docMk/>
            <pc:sldMk cId="2063393903" sldId="260"/>
            <ac:picMk id="32" creationId="{4A651868-DB2D-4A7E-AADC-AEF2947A6095}"/>
          </ac:picMkLst>
        </pc:picChg>
        <pc:picChg chg="del">
          <ac:chgData name="Frédéric CHAIRAT" userId="65d9aaf4-e9e4-4723-93ce-9b7a551e68b0" providerId="ADAL" clId="{915577FE-9841-499B-ACFF-2D2FDA909811}" dt="2021-11-16T22:19:55.768" v="1049" actId="478"/>
          <ac:picMkLst>
            <pc:docMk/>
            <pc:sldMk cId="2063393903" sldId="260"/>
            <ac:picMk id="36" creationId="{B9ED7CB1-2643-4255-B7CE-B6035C7B71A9}"/>
          </ac:picMkLst>
        </pc:picChg>
      </pc:sldChg>
      <pc:sldChg chg="add del">
        <pc:chgData name="Frédéric CHAIRAT" userId="65d9aaf4-e9e4-4723-93ce-9b7a551e68b0" providerId="ADAL" clId="{915577FE-9841-499B-ACFF-2D2FDA909811}" dt="2021-11-16T22:19:23.966" v="1043" actId="47"/>
        <pc:sldMkLst>
          <pc:docMk/>
          <pc:sldMk cId="1380173556" sldId="261"/>
        </pc:sldMkLst>
      </pc:sldChg>
      <pc:sldChg chg="addSp delSp modSp add del mod delAnim modAnim">
        <pc:chgData name="Frédéric CHAIRAT" userId="65d9aaf4-e9e4-4723-93ce-9b7a551e68b0" providerId="ADAL" clId="{915577FE-9841-499B-ACFF-2D2FDA909811}" dt="2021-11-17T10:55:30.355" v="2585" actId="478"/>
        <pc:sldMkLst>
          <pc:docMk/>
          <pc:sldMk cId="1777510670" sldId="261"/>
        </pc:sldMkLst>
        <pc:spChg chg="mod">
          <ac:chgData name="Frédéric CHAIRAT" userId="65d9aaf4-e9e4-4723-93ce-9b7a551e68b0" providerId="ADAL" clId="{915577FE-9841-499B-ACFF-2D2FDA909811}" dt="2021-11-16T22:51:16.647" v="1756" actId="1076"/>
          <ac:spMkLst>
            <pc:docMk/>
            <pc:sldMk cId="1777510670" sldId="261"/>
            <ac:spMk id="2" creationId="{321B92C1-2352-4312-A5A6-85049A657DB9}"/>
          </ac:spMkLst>
        </pc:spChg>
        <pc:spChg chg="add mod">
          <ac:chgData name="Frédéric CHAIRAT" userId="65d9aaf4-e9e4-4723-93ce-9b7a551e68b0" providerId="ADAL" clId="{915577FE-9841-499B-ACFF-2D2FDA909811}" dt="2021-11-16T22:50:30.546" v="1732" actId="1076"/>
          <ac:spMkLst>
            <pc:docMk/>
            <pc:sldMk cId="1777510670" sldId="261"/>
            <ac:spMk id="3" creationId="{E2FC5E41-056E-4C52-8FA4-5BBDE318B946}"/>
          </ac:spMkLst>
        </pc:spChg>
        <pc:spChg chg="add mod">
          <ac:chgData name="Frédéric CHAIRAT" userId="65d9aaf4-e9e4-4723-93ce-9b7a551e68b0" providerId="ADAL" clId="{915577FE-9841-499B-ACFF-2D2FDA909811}" dt="2021-11-16T22:50:42.503" v="1735" actId="14100"/>
          <ac:spMkLst>
            <pc:docMk/>
            <pc:sldMk cId="1777510670" sldId="261"/>
            <ac:spMk id="8" creationId="{F620E14E-2731-4BFF-81EF-D3BCBE2EDB0C}"/>
          </ac:spMkLst>
        </pc:spChg>
        <pc:spChg chg="add del">
          <ac:chgData name="Frédéric CHAIRAT" userId="65d9aaf4-e9e4-4723-93ce-9b7a551e68b0" providerId="ADAL" clId="{915577FE-9841-499B-ACFF-2D2FDA909811}" dt="2021-11-16T22:46:40.322" v="1660" actId="478"/>
          <ac:spMkLst>
            <pc:docMk/>
            <pc:sldMk cId="1777510670" sldId="261"/>
            <ac:spMk id="11" creationId="{DEB2FC76-E7B5-4877-8EA3-3AE17252C7E9}"/>
          </ac:spMkLst>
        </pc:spChg>
        <pc:spChg chg="mod">
          <ac:chgData name="Frédéric CHAIRAT" userId="65d9aaf4-e9e4-4723-93ce-9b7a551e68b0" providerId="ADAL" clId="{915577FE-9841-499B-ACFF-2D2FDA909811}" dt="2021-11-16T22:43:52.359" v="1585" actId="115"/>
          <ac:spMkLst>
            <pc:docMk/>
            <pc:sldMk cId="1777510670" sldId="261"/>
            <ac:spMk id="12" creationId="{AF646764-4247-45DE-80F3-3ACD8EAE042B}"/>
          </ac:spMkLst>
        </pc:spChg>
        <pc:spChg chg="mod">
          <ac:chgData name="Frédéric CHAIRAT" userId="65d9aaf4-e9e4-4723-93ce-9b7a551e68b0" providerId="ADAL" clId="{915577FE-9841-499B-ACFF-2D2FDA909811}" dt="2021-11-16T22:43:54.457" v="1586" actId="115"/>
          <ac:spMkLst>
            <pc:docMk/>
            <pc:sldMk cId="1777510670" sldId="261"/>
            <ac:spMk id="13" creationId="{FFDD1FE0-B710-456D-B51A-425F5442EED4}"/>
          </ac:spMkLst>
        </pc:spChg>
        <pc:spChg chg="add del mod">
          <ac:chgData name="Frédéric CHAIRAT" userId="65d9aaf4-e9e4-4723-93ce-9b7a551e68b0" providerId="ADAL" clId="{915577FE-9841-499B-ACFF-2D2FDA909811}" dt="2021-11-16T22:46:30.506" v="1658" actId="478"/>
          <ac:spMkLst>
            <pc:docMk/>
            <pc:sldMk cId="1777510670" sldId="261"/>
            <ac:spMk id="16" creationId="{388A2E59-2DCB-4802-8BF7-D251FB433B6D}"/>
          </ac:spMkLst>
        </pc:spChg>
        <pc:spChg chg="add mod ord">
          <ac:chgData name="Frédéric CHAIRAT" userId="65d9aaf4-e9e4-4723-93ce-9b7a551e68b0" providerId="ADAL" clId="{915577FE-9841-499B-ACFF-2D2FDA909811}" dt="2021-11-16T22:50:24.970" v="1730" actId="20577"/>
          <ac:spMkLst>
            <pc:docMk/>
            <pc:sldMk cId="1777510670" sldId="261"/>
            <ac:spMk id="17" creationId="{0401AD50-2C0E-4F93-B571-873DE9E474D0}"/>
          </ac:spMkLst>
        </pc:spChg>
        <pc:spChg chg="add mod">
          <ac:chgData name="Frédéric CHAIRAT" userId="65d9aaf4-e9e4-4723-93ce-9b7a551e68b0" providerId="ADAL" clId="{915577FE-9841-499B-ACFF-2D2FDA909811}" dt="2021-11-16T22:49:18.217" v="1718" actId="208"/>
          <ac:spMkLst>
            <pc:docMk/>
            <pc:sldMk cId="1777510670" sldId="261"/>
            <ac:spMk id="18" creationId="{DE3C8256-C0B5-4812-B197-9ED4F79A2820}"/>
          </ac:spMkLst>
        </pc:spChg>
        <pc:spChg chg="add mod">
          <ac:chgData name="Frédéric CHAIRAT" userId="65d9aaf4-e9e4-4723-93ce-9b7a551e68b0" providerId="ADAL" clId="{915577FE-9841-499B-ACFF-2D2FDA909811}" dt="2021-11-16T22:51:56.541" v="1778" actId="1076"/>
          <ac:spMkLst>
            <pc:docMk/>
            <pc:sldMk cId="1777510670" sldId="261"/>
            <ac:spMk id="21" creationId="{D64847AB-B72F-442F-B5D4-2B75837B96F9}"/>
          </ac:spMkLst>
        </pc:spChg>
        <pc:spChg chg="add mod">
          <ac:chgData name="Frédéric CHAIRAT" userId="65d9aaf4-e9e4-4723-93ce-9b7a551e68b0" providerId="ADAL" clId="{915577FE-9841-499B-ACFF-2D2FDA909811}" dt="2021-11-16T22:51:21.554" v="1757" actId="14100"/>
          <ac:spMkLst>
            <pc:docMk/>
            <pc:sldMk cId="1777510670" sldId="261"/>
            <ac:spMk id="22" creationId="{BCDD44B2-8E35-46E2-8782-C4BCCFBFD17E}"/>
          </ac:spMkLst>
        </pc:spChg>
        <pc:spChg chg="add mod">
          <ac:chgData name="Frédéric CHAIRAT" userId="65d9aaf4-e9e4-4723-93ce-9b7a551e68b0" providerId="ADAL" clId="{915577FE-9841-499B-ACFF-2D2FDA909811}" dt="2021-11-16T22:52:57.209" v="1796" actId="20577"/>
          <ac:spMkLst>
            <pc:docMk/>
            <pc:sldMk cId="1777510670" sldId="261"/>
            <ac:spMk id="23" creationId="{46EF5A7C-A4FC-4F05-8623-886C70DB708E}"/>
          </ac:spMkLst>
        </pc:spChg>
        <pc:spChg chg="add del mod">
          <ac:chgData name="Frédéric CHAIRAT" userId="65d9aaf4-e9e4-4723-93ce-9b7a551e68b0" providerId="ADAL" clId="{915577FE-9841-499B-ACFF-2D2FDA909811}" dt="2021-11-16T22:51:03.092" v="1747" actId="478"/>
          <ac:spMkLst>
            <pc:docMk/>
            <pc:sldMk cId="1777510670" sldId="261"/>
            <ac:spMk id="24" creationId="{DB9D6608-D439-497D-AB06-BBA75CC2F8CC}"/>
          </ac:spMkLst>
        </pc:spChg>
        <pc:spChg chg="mod">
          <ac:chgData name="Frédéric CHAIRAT" userId="65d9aaf4-e9e4-4723-93ce-9b7a551e68b0" providerId="ADAL" clId="{915577FE-9841-499B-ACFF-2D2FDA909811}" dt="2021-11-16T22:54:06.883" v="1803" actId="1076"/>
          <ac:spMkLst>
            <pc:docMk/>
            <pc:sldMk cId="1777510670" sldId="261"/>
            <ac:spMk id="25" creationId="{F7558413-10F0-4533-B9E7-87ADD8FB73F0}"/>
          </ac:spMkLst>
        </pc:spChg>
        <pc:spChg chg="add mod">
          <ac:chgData name="Frédéric CHAIRAT" userId="65d9aaf4-e9e4-4723-93ce-9b7a551e68b0" providerId="ADAL" clId="{915577FE-9841-499B-ACFF-2D2FDA909811}" dt="2021-11-16T22:50:55.673" v="1737" actId="1076"/>
          <ac:spMkLst>
            <pc:docMk/>
            <pc:sldMk cId="1777510670" sldId="261"/>
            <ac:spMk id="26" creationId="{142D0815-5075-4485-8E7F-2A1B107C4500}"/>
          </ac:spMkLst>
        </pc:spChg>
        <pc:spChg chg="add mod">
          <ac:chgData name="Frédéric CHAIRAT" userId="65d9aaf4-e9e4-4723-93ce-9b7a551e68b0" providerId="ADAL" clId="{915577FE-9841-499B-ACFF-2D2FDA909811}" dt="2021-11-16T22:51:26.864" v="1759" actId="1076"/>
          <ac:spMkLst>
            <pc:docMk/>
            <pc:sldMk cId="1777510670" sldId="261"/>
            <ac:spMk id="28" creationId="{4C9E4369-A539-456F-8B91-F23C36475F40}"/>
          </ac:spMkLst>
        </pc:spChg>
        <pc:spChg chg="add mod">
          <ac:chgData name="Frédéric CHAIRAT" userId="65d9aaf4-e9e4-4723-93ce-9b7a551e68b0" providerId="ADAL" clId="{915577FE-9841-499B-ACFF-2D2FDA909811}" dt="2021-11-16T22:54:01.709" v="1801" actId="20577"/>
          <ac:spMkLst>
            <pc:docMk/>
            <pc:sldMk cId="1777510670" sldId="261"/>
            <ac:spMk id="29" creationId="{E932C168-E085-422D-8006-C0149C8B40FE}"/>
          </ac:spMkLst>
        </pc:spChg>
        <pc:spChg chg="add mod">
          <ac:chgData name="Frédéric CHAIRAT" userId="65d9aaf4-e9e4-4723-93ce-9b7a551e68b0" providerId="ADAL" clId="{915577FE-9841-499B-ACFF-2D2FDA909811}" dt="2021-11-16T22:51:26.864" v="1759" actId="1076"/>
          <ac:spMkLst>
            <pc:docMk/>
            <pc:sldMk cId="1777510670" sldId="261"/>
            <ac:spMk id="30" creationId="{1146C8EE-BC11-4C77-852E-3A35DE0B3A50}"/>
          </ac:spMkLst>
        </pc:spChg>
        <pc:spChg chg="add mod">
          <ac:chgData name="Frédéric CHAIRAT" userId="65d9aaf4-e9e4-4723-93ce-9b7a551e68b0" providerId="ADAL" clId="{915577FE-9841-499B-ACFF-2D2FDA909811}" dt="2021-11-16T23:00:45.191" v="1904" actId="14100"/>
          <ac:spMkLst>
            <pc:docMk/>
            <pc:sldMk cId="1777510670" sldId="261"/>
            <ac:spMk id="32" creationId="{ADE2FE99-27BB-47CE-ACD7-6A03E53F872C}"/>
          </ac:spMkLst>
        </pc:spChg>
        <pc:spChg chg="add mod">
          <ac:chgData name="Frédéric CHAIRAT" userId="65d9aaf4-e9e4-4723-93ce-9b7a551e68b0" providerId="ADAL" clId="{915577FE-9841-499B-ACFF-2D2FDA909811}" dt="2021-11-16T22:52:51.893" v="1791" actId="20577"/>
          <ac:spMkLst>
            <pc:docMk/>
            <pc:sldMk cId="1777510670" sldId="261"/>
            <ac:spMk id="33" creationId="{18730E62-7328-475F-AB47-B741ACC87C76}"/>
          </ac:spMkLst>
        </pc:spChg>
        <pc:spChg chg="add mod">
          <ac:chgData name="Frédéric CHAIRAT" userId="65d9aaf4-e9e4-4723-93ce-9b7a551e68b0" providerId="ADAL" clId="{915577FE-9841-499B-ACFF-2D2FDA909811}" dt="2021-11-16T22:51:39.625" v="1769" actId="1076"/>
          <ac:spMkLst>
            <pc:docMk/>
            <pc:sldMk cId="1777510670" sldId="261"/>
            <ac:spMk id="34" creationId="{D881E152-E998-4111-913B-E2D13C40A405}"/>
          </ac:spMkLst>
        </pc:spChg>
        <pc:spChg chg="add mod">
          <ac:chgData name="Frédéric CHAIRAT" userId="65d9aaf4-e9e4-4723-93ce-9b7a551e68b0" providerId="ADAL" clId="{915577FE-9841-499B-ACFF-2D2FDA909811}" dt="2021-11-16T22:52:05.873" v="1781" actId="1076"/>
          <ac:spMkLst>
            <pc:docMk/>
            <pc:sldMk cId="1777510670" sldId="261"/>
            <ac:spMk id="36" creationId="{9449F412-999B-4D17-98E0-1098E17962FD}"/>
          </ac:spMkLst>
        </pc:spChg>
        <pc:spChg chg="add mod">
          <ac:chgData name="Frédéric CHAIRAT" userId="65d9aaf4-e9e4-4723-93ce-9b7a551e68b0" providerId="ADAL" clId="{915577FE-9841-499B-ACFF-2D2FDA909811}" dt="2021-11-16T22:52:13.926" v="1784" actId="1076"/>
          <ac:spMkLst>
            <pc:docMk/>
            <pc:sldMk cId="1777510670" sldId="261"/>
            <ac:spMk id="37" creationId="{47F97D22-8E50-43D4-94AC-EFD45A1AF121}"/>
          </ac:spMkLst>
        </pc:spChg>
        <pc:spChg chg="add mod">
          <ac:chgData name="Frédéric CHAIRAT" userId="65d9aaf4-e9e4-4723-93ce-9b7a551e68b0" providerId="ADAL" clId="{915577FE-9841-499B-ACFF-2D2FDA909811}" dt="2021-11-16T22:54:24.226" v="1806" actId="1076"/>
          <ac:spMkLst>
            <pc:docMk/>
            <pc:sldMk cId="1777510670" sldId="261"/>
            <ac:spMk id="38" creationId="{1C010BFE-91A8-4A6C-9AD4-A1EC1559271D}"/>
          </ac:spMkLst>
        </pc:spChg>
        <pc:spChg chg="add mod">
          <ac:chgData name="Frédéric CHAIRAT" userId="65d9aaf4-e9e4-4723-93ce-9b7a551e68b0" providerId="ADAL" clId="{915577FE-9841-499B-ACFF-2D2FDA909811}" dt="2021-11-16T22:55:43.373" v="1842" actId="20577"/>
          <ac:spMkLst>
            <pc:docMk/>
            <pc:sldMk cId="1777510670" sldId="261"/>
            <ac:spMk id="39" creationId="{DB3EBC23-494E-47E0-944E-8870AAA0B79D}"/>
          </ac:spMkLst>
        </pc:spChg>
        <pc:spChg chg="add mod">
          <ac:chgData name="Frédéric CHAIRAT" userId="65d9aaf4-e9e4-4723-93ce-9b7a551e68b0" providerId="ADAL" clId="{915577FE-9841-499B-ACFF-2D2FDA909811}" dt="2021-11-16T22:54:24.226" v="1806" actId="1076"/>
          <ac:spMkLst>
            <pc:docMk/>
            <pc:sldMk cId="1777510670" sldId="261"/>
            <ac:spMk id="40" creationId="{F6523237-6A50-4C66-9E11-87B787F516DC}"/>
          </ac:spMkLst>
        </pc:spChg>
        <pc:spChg chg="add mod">
          <ac:chgData name="Frédéric CHAIRAT" userId="65d9aaf4-e9e4-4723-93ce-9b7a551e68b0" providerId="ADAL" clId="{915577FE-9841-499B-ACFF-2D2FDA909811}" dt="2021-11-16T22:54:15.050" v="1805" actId="1076"/>
          <ac:spMkLst>
            <pc:docMk/>
            <pc:sldMk cId="1777510670" sldId="261"/>
            <ac:spMk id="42" creationId="{BFE4A869-07D4-44EF-9393-94CCF2A387CA}"/>
          </ac:spMkLst>
        </pc:spChg>
        <pc:spChg chg="add mod">
          <ac:chgData name="Frédéric CHAIRAT" userId="65d9aaf4-e9e4-4723-93ce-9b7a551e68b0" providerId="ADAL" clId="{915577FE-9841-499B-ACFF-2D2FDA909811}" dt="2021-11-16T22:55:38.109" v="1831" actId="20577"/>
          <ac:spMkLst>
            <pc:docMk/>
            <pc:sldMk cId="1777510670" sldId="261"/>
            <ac:spMk id="43" creationId="{57B37050-B9FE-444B-A8BF-A062ADA54F91}"/>
          </ac:spMkLst>
        </pc:spChg>
        <pc:spChg chg="add mod">
          <ac:chgData name="Frédéric CHAIRAT" userId="65d9aaf4-e9e4-4723-93ce-9b7a551e68b0" providerId="ADAL" clId="{915577FE-9841-499B-ACFF-2D2FDA909811}" dt="2021-11-16T22:54:15.050" v="1805" actId="1076"/>
          <ac:spMkLst>
            <pc:docMk/>
            <pc:sldMk cId="1777510670" sldId="261"/>
            <ac:spMk id="44" creationId="{6D987F04-D6B4-4A7E-97BB-099EF1AB5912}"/>
          </ac:spMkLst>
        </pc:spChg>
        <pc:spChg chg="add mod">
          <ac:chgData name="Frédéric CHAIRAT" userId="65d9aaf4-e9e4-4723-93ce-9b7a551e68b0" providerId="ADAL" clId="{915577FE-9841-499B-ACFF-2D2FDA909811}" dt="2021-11-16T23:06:49.723" v="1940" actId="164"/>
          <ac:spMkLst>
            <pc:docMk/>
            <pc:sldMk cId="1777510670" sldId="261"/>
            <ac:spMk id="46" creationId="{D63F1845-97E6-43A1-8424-FCFBD0BC8A34}"/>
          </ac:spMkLst>
        </pc:spChg>
        <pc:spChg chg="add del">
          <ac:chgData name="Frédéric CHAIRAT" userId="65d9aaf4-e9e4-4723-93ce-9b7a551e68b0" providerId="ADAL" clId="{915577FE-9841-499B-ACFF-2D2FDA909811}" dt="2021-11-16T22:57:14.515" v="1851" actId="478"/>
          <ac:spMkLst>
            <pc:docMk/>
            <pc:sldMk cId="1777510670" sldId="261"/>
            <ac:spMk id="47" creationId="{3B340A64-91B4-40A6-8EEE-D815D58CC651}"/>
          </ac:spMkLst>
        </pc:spChg>
        <pc:spChg chg="add mod">
          <ac:chgData name="Frédéric CHAIRAT" userId="65d9aaf4-e9e4-4723-93ce-9b7a551e68b0" providerId="ADAL" clId="{915577FE-9841-499B-ACFF-2D2FDA909811}" dt="2021-11-16T22:58:51.780" v="1874" actId="1076"/>
          <ac:spMkLst>
            <pc:docMk/>
            <pc:sldMk cId="1777510670" sldId="261"/>
            <ac:spMk id="48" creationId="{A5E82ACC-7198-41BD-8D67-7C6C344F1AD4}"/>
          </ac:spMkLst>
        </pc:spChg>
        <pc:spChg chg="add mod">
          <ac:chgData name="Frédéric CHAIRAT" userId="65d9aaf4-e9e4-4723-93ce-9b7a551e68b0" providerId="ADAL" clId="{915577FE-9841-499B-ACFF-2D2FDA909811}" dt="2021-11-16T22:58:51.780" v="1874" actId="1076"/>
          <ac:spMkLst>
            <pc:docMk/>
            <pc:sldMk cId="1777510670" sldId="261"/>
            <ac:spMk id="49" creationId="{234FC08F-BD96-4B98-8EE4-386FADA63A01}"/>
          </ac:spMkLst>
        </pc:spChg>
        <pc:spChg chg="add del mod">
          <ac:chgData name="Frédéric CHAIRAT" userId="65d9aaf4-e9e4-4723-93ce-9b7a551e68b0" providerId="ADAL" clId="{915577FE-9841-499B-ACFF-2D2FDA909811}" dt="2021-11-16T23:00:07.613" v="1897" actId="478"/>
          <ac:spMkLst>
            <pc:docMk/>
            <pc:sldMk cId="1777510670" sldId="261"/>
            <ac:spMk id="65" creationId="{DE1CA837-32D6-4107-BD8C-627118C9CEFA}"/>
          </ac:spMkLst>
        </pc:spChg>
        <pc:spChg chg="add mod">
          <ac:chgData name="Frédéric CHAIRAT" userId="65d9aaf4-e9e4-4723-93ce-9b7a551e68b0" providerId="ADAL" clId="{915577FE-9841-499B-ACFF-2D2FDA909811}" dt="2021-11-16T23:00:23.932" v="1900" actId="207"/>
          <ac:spMkLst>
            <pc:docMk/>
            <pc:sldMk cId="1777510670" sldId="261"/>
            <ac:spMk id="66" creationId="{3A238DE3-ACCF-48D0-A3D0-C0E1D7FF15E4}"/>
          </ac:spMkLst>
        </pc:spChg>
        <pc:spChg chg="add mod">
          <ac:chgData name="Frédéric CHAIRAT" userId="65d9aaf4-e9e4-4723-93ce-9b7a551e68b0" providerId="ADAL" clId="{915577FE-9841-499B-ACFF-2D2FDA909811}" dt="2021-11-16T23:02:21.836" v="1939" actId="313"/>
          <ac:spMkLst>
            <pc:docMk/>
            <pc:sldMk cId="1777510670" sldId="261"/>
            <ac:spMk id="70" creationId="{997E6F2B-D8EA-4A51-9B5E-C3D39D34DF18}"/>
          </ac:spMkLst>
        </pc:spChg>
        <pc:spChg chg="add del mod">
          <ac:chgData name="Frédéric CHAIRAT" userId="65d9aaf4-e9e4-4723-93ce-9b7a551e68b0" providerId="ADAL" clId="{915577FE-9841-499B-ACFF-2D2FDA909811}" dt="2021-11-17T10:55:30.355" v="2585" actId="478"/>
          <ac:spMkLst>
            <pc:docMk/>
            <pc:sldMk cId="1777510670" sldId="261"/>
            <ac:spMk id="72" creationId="{1E0662EE-143C-4BBA-A90E-D0B5F1419C69}"/>
          </ac:spMkLst>
        </pc:spChg>
        <pc:spChg chg="mod">
          <ac:chgData name="Frédéric CHAIRAT" userId="65d9aaf4-e9e4-4723-93ce-9b7a551e68b0" providerId="ADAL" clId="{915577FE-9841-499B-ACFF-2D2FDA909811}" dt="2021-11-16T23:06:51.820" v="1941"/>
          <ac:spMkLst>
            <pc:docMk/>
            <pc:sldMk cId="1777510670" sldId="261"/>
            <ac:spMk id="73" creationId="{F652678F-CDE3-4EE3-ABBD-F5F40CD869CC}"/>
          </ac:spMkLst>
        </pc:spChg>
        <pc:spChg chg="mod">
          <ac:chgData name="Frédéric CHAIRAT" userId="65d9aaf4-e9e4-4723-93ce-9b7a551e68b0" providerId="ADAL" clId="{915577FE-9841-499B-ACFF-2D2FDA909811}" dt="2021-11-16T23:06:52.241" v="1942"/>
          <ac:spMkLst>
            <pc:docMk/>
            <pc:sldMk cId="1777510670" sldId="261"/>
            <ac:spMk id="76" creationId="{81A6C2B0-6979-43FB-A7C6-6A34114514D8}"/>
          </ac:spMkLst>
        </pc:spChg>
        <pc:spChg chg="mod">
          <ac:chgData name="Frédéric CHAIRAT" userId="65d9aaf4-e9e4-4723-93ce-9b7a551e68b0" providerId="ADAL" clId="{915577FE-9841-499B-ACFF-2D2FDA909811}" dt="2021-11-16T23:06:52.618" v="1943"/>
          <ac:spMkLst>
            <pc:docMk/>
            <pc:sldMk cId="1777510670" sldId="261"/>
            <ac:spMk id="79" creationId="{C6958FB2-9C0A-4B3E-B731-5052C217E921}"/>
          </ac:spMkLst>
        </pc:spChg>
        <pc:grpChg chg="add mod">
          <ac:chgData name="Frédéric CHAIRAT" userId="65d9aaf4-e9e4-4723-93ce-9b7a551e68b0" providerId="ADAL" clId="{915577FE-9841-499B-ACFF-2D2FDA909811}" dt="2021-11-16T23:06:49.723" v="1940" actId="164"/>
          <ac:grpSpMkLst>
            <pc:docMk/>
            <pc:sldMk cId="1777510670" sldId="261"/>
            <ac:grpSpMk id="71" creationId="{1322F738-9003-4A97-8529-709A616A0EE6}"/>
          </ac:grpSpMkLst>
        </pc:grpChg>
        <pc:grpChg chg="add mod">
          <ac:chgData name="Frédéric CHAIRAT" userId="65d9aaf4-e9e4-4723-93ce-9b7a551e68b0" providerId="ADAL" clId="{915577FE-9841-499B-ACFF-2D2FDA909811}" dt="2021-11-16T23:07:28.667" v="1949" actId="1076"/>
          <ac:grpSpMkLst>
            <pc:docMk/>
            <pc:sldMk cId="1777510670" sldId="261"/>
            <ac:grpSpMk id="72" creationId="{3A5538F2-7E0D-4F7E-B405-E36F01CEE1D2}"/>
          </ac:grpSpMkLst>
        </pc:grpChg>
        <pc:grpChg chg="add mod">
          <ac:chgData name="Frédéric CHAIRAT" userId="65d9aaf4-e9e4-4723-93ce-9b7a551e68b0" providerId="ADAL" clId="{915577FE-9841-499B-ACFF-2D2FDA909811}" dt="2021-11-16T23:07:20.493" v="1946" actId="1076"/>
          <ac:grpSpMkLst>
            <pc:docMk/>
            <pc:sldMk cId="1777510670" sldId="261"/>
            <ac:grpSpMk id="75" creationId="{012D3EBC-BE87-4C35-A185-96A26252A7A0}"/>
          </ac:grpSpMkLst>
        </pc:grpChg>
        <pc:grpChg chg="add mod">
          <ac:chgData name="Frédéric CHAIRAT" userId="65d9aaf4-e9e4-4723-93ce-9b7a551e68b0" providerId="ADAL" clId="{915577FE-9841-499B-ACFF-2D2FDA909811}" dt="2021-11-16T23:07:00.934" v="1945" actId="688"/>
          <ac:grpSpMkLst>
            <pc:docMk/>
            <pc:sldMk cId="1777510670" sldId="261"/>
            <ac:grpSpMk id="78" creationId="{A2BB0BEB-EEAA-4D1E-81A0-7B5FF2676F06}"/>
          </ac:grpSpMkLst>
        </pc:grpChg>
        <pc:graphicFrameChg chg="add del mod modGraphic">
          <ac:chgData name="Frédéric CHAIRAT" userId="65d9aaf4-e9e4-4723-93ce-9b7a551e68b0" providerId="ADAL" clId="{915577FE-9841-499B-ACFF-2D2FDA909811}" dt="2021-11-16T22:44:53.866" v="1612" actId="478"/>
          <ac:graphicFrameMkLst>
            <pc:docMk/>
            <pc:sldMk cId="1777510670" sldId="261"/>
            <ac:graphicFrameMk id="5" creationId="{847E64E9-7636-4AA3-9059-39AD4DDD4782}"/>
          </ac:graphicFrameMkLst>
        </pc:graphicFrameChg>
        <pc:picChg chg="add mod">
          <ac:chgData name="Frédéric CHAIRAT" userId="65d9aaf4-e9e4-4723-93ce-9b7a551e68b0" providerId="ADAL" clId="{915577FE-9841-499B-ACFF-2D2FDA909811}" dt="2021-11-16T22:50:35.762" v="1734" actId="1038"/>
          <ac:picMkLst>
            <pc:docMk/>
            <pc:sldMk cId="1777510670" sldId="261"/>
            <ac:picMk id="20" creationId="{7F994E76-B2E5-42D3-8B2E-5FBC0D323FB2}"/>
          </ac:picMkLst>
        </pc:picChg>
        <pc:picChg chg="add mod">
          <ac:chgData name="Frédéric CHAIRAT" userId="65d9aaf4-e9e4-4723-93ce-9b7a551e68b0" providerId="ADAL" clId="{915577FE-9841-499B-ACFF-2D2FDA909811}" dt="2021-11-16T22:50:55.673" v="1737" actId="1076"/>
          <ac:picMkLst>
            <pc:docMk/>
            <pc:sldMk cId="1777510670" sldId="261"/>
            <ac:picMk id="27" creationId="{A592EAF9-4C35-49AA-B7EB-18D6A00136B1}"/>
          </ac:picMkLst>
        </pc:picChg>
        <pc:picChg chg="add mod">
          <ac:chgData name="Frédéric CHAIRAT" userId="65d9aaf4-e9e4-4723-93ce-9b7a551e68b0" providerId="ADAL" clId="{915577FE-9841-499B-ACFF-2D2FDA909811}" dt="2021-11-16T22:51:26.864" v="1759" actId="1076"/>
          <ac:picMkLst>
            <pc:docMk/>
            <pc:sldMk cId="1777510670" sldId="261"/>
            <ac:picMk id="31" creationId="{04F9DC53-3449-4181-9676-A9E0BD215C76}"/>
          </ac:picMkLst>
        </pc:picChg>
        <pc:picChg chg="add mod">
          <ac:chgData name="Frédéric CHAIRAT" userId="65d9aaf4-e9e4-4723-93ce-9b7a551e68b0" providerId="ADAL" clId="{915577FE-9841-499B-ACFF-2D2FDA909811}" dt="2021-11-16T22:51:39.625" v="1769" actId="1076"/>
          <ac:picMkLst>
            <pc:docMk/>
            <pc:sldMk cId="1777510670" sldId="261"/>
            <ac:picMk id="35" creationId="{3D26A23D-241E-4937-AE95-2DCD00FAD869}"/>
          </ac:picMkLst>
        </pc:picChg>
        <pc:picChg chg="add mod">
          <ac:chgData name="Frédéric CHAIRAT" userId="65d9aaf4-e9e4-4723-93ce-9b7a551e68b0" providerId="ADAL" clId="{915577FE-9841-499B-ACFF-2D2FDA909811}" dt="2021-11-16T22:54:24.226" v="1806" actId="1076"/>
          <ac:picMkLst>
            <pc:docMk/>
            <pc:sldMk cId="1777510670" sldId="261"/>
            <ac:picMk id="41" creationId="{7BDF024B-2401-43D6-AEB7-777779220ADB}"/>
          </ac:picMkLst>
        </pc:picChg>
        <pc:picChg chg="add mod">
          <ac:chgData name="Frédéric CHAIRAT" userId="65d9aaf4-e9e4-4723-93ce-9b7a551e68b0" providerId="ADAL" clId="{915577FE-9841-499B-ACFF-2D2FDA909811}" dt="2021-11-16T22:54:15.050" v="1805" actId="1076"/>
          <ac:picMkLst>
            <pc:docMk/>
            <pc:sldMk cId="1777510670" sldId="261"/>
            <ac:picMk id="45" creationId="{83FC6CF4-621A-4009-81E3-2AB3D2F8DE07}"/>
          </ac:picMkLst>
        </pc:picChg>
        <pc:cxnChg chg="add del mod">
          <ac:chgData name="Frédéric CHAIRAT" userId="65d9aaf4-e9e4-4723-93ce-9b7a551e68b0" providerId="ADAL" clId="{915577FE-9841-499B-ACFF-2D2FDA909811}" dt="2021-11-16T22:59:14.252" v="1880" actId="478"/>
          <ac:cxnSpMkLst>
            <pc:docMk/>
            <pc:sldMk cId="1777510670" sldId="261"/>
            <ac:cxnSpMk id="51" creationId="{19D5DC6A-158B-44BD-88CB-7BEECD006A55}"/>
          </ac:cxnSpMkLst>
        </pc:cxnChg>
        <pc:cxnChg chg="add del mod">
          <ac:chgData name="Frédéric CHAIRAT" userId="65d9aaf4-e9e4-4723-93ce-9b7a551e68b0" providerId="ADAL" clId="{915577FE-9841-499B-ACFF-2D2FDA909811}" dt="2021-11-16T22:59:47.096" v="1890" actId="478"/>
          <ac:cxnSpMkLst>
            <pc:docMk/>
            <pc:sldMk cId="1777510670" sldId="261"/>
            <ac:cxnSpMk id="56" creationId="{E9948C99-37AB-4523-A408-859D10E796CD}"/>
          </ac:cxnSpMkLst>
        </pc:cxnChg>
        <pc:cxnChg chg="add mod">
          <ac:chgData name="Frédéric CHAIRAT" userId="65d9aaf4-e9e4-4723-93ce-9b7a551e68b0" providerId="ADAL" clId="{915577FE-9841-499B-ACFF-2D2FDA909811}" dt="2021-11-16T23:06:49.723" v="1940" actId="164"/>
          <ac:cxnSpMkLst>
            <pc:docMk/>
            <pc:sldMk cId="1777510670" sldId="261"/>
            <ac:cxnSpMk id="68" creationId="{F2767087-491D-4C8C-A072-16073E017E95}"/>
          </ac:cxnSpMkLst>
        </pc:cxnChg>
        <pc:cxnChg chg="mod">
          <ac:chgData name="Frédéric CHAIRAT" userId="65d9aaf4-e9e4-4723-93ce-9b7a551e68b0" providerId="ADAL" clId="{915577FE-9841-499B-ACFF-2D2FDA909811}" dt="2021-11-16T23:06:51.820" v="1941"/>
          <ac:cxnSpMkLst>
            <pc:docMk/>
            <pc:sldMk cId="1777510670" sldId="261"/>
            <ac:cxnSpMk id="74" creationId="{BA41A9AE-44BE-49BE-966B-A080866D93BE}"/>
          </ac:cxnSpMkLst>
        </pc:cxnChg>
        <pc:cxnChg chg="mod">
          <ac:chgData name="Frédéric CHAIRAT" userId="65d9aaf4-e9e4-4723-93ce-9b7a551e68b0" providerId="ADAL" clId="{915577FE-9841-499B-ACFF-2D2FDA909811}" dt="2021-11-16T23:06:52.241" v="1942"/>
          <ac:cxnSpMkLst>
            <pc:docMk/>
            <pc:sldMk cId="1777510670" sldId="261"/>
            <ac:cxnSpMk id="77" creationId="{C58DB456-C1F1-47E8-8077-C82827DC1B4A}"/>
          </ac:cxnSpMkLst>
        </pc:cxnChg>
        <pc:cxnChg chg="mod">
          <ac:chgData name="Frédéric CHAIRAT" userId="65d9aaf4-e9e4-4723-93ce-9b7a551e68b0" providerId="ADAL" clId="{915577FE-9841-499B-ACFF-2D2FDA909811}" dt="2021-11-16T23:06:52.618" v="1943"/>
          <ac:cxnSpMkLst>
            <pc:docMk/>
            <pc:sldMk cId="1777510670" sldId="261"/>
            <ac:cxnSpMk id="80" creationId="{0E9389E1-76A2-4BDB-BBF4-8499D4E838F2}"/>
          </ac:cxnSpMkLst>
        </pc:cxnChg>
      </pc:sldChg>
      <pc:sldChg chg="new del">
        <pc:chgData name="Frédéric CHAIRAT" userId="65d9aaf4-e9e4-4723-93ce-9b7a551e68b0" providerId="ADAL" clId="{915577FE-9841-499B-ACFF-2D2FDA909811}" dt="2021-11-16T22:43:39.995" v="1582" actId="47"/>
        <pc:sldMkLst>
          <pc:docMk/>
          <pc:sldMk cId="604005283" sldId="262"/>
        </pc:sldMkLst>
      </pc:sldChg>
      <pc:sldChg chg="modSp add mod modAnim">
        <pc:chgData name="Frédéric CHAIRAT" userId="65d9aaf4-e9e4-4723-93ce-9b7a551e68b0" providerId="ADAL" clId="{915577FE-9841-499B-ACFF-2D2FDA909811}" dt="2021-11-17T14:26:15.894" v="2999" actId="13926"/>
        <pc:sldMkLst>
          <pc:docMk/>
          <pc:sldMk cId="1992600526" sldId="262"/>
        </pc:sldMkLst>
        <pc:spChg chg="mod">
          <ac:chgData name="Frédéric CHAIRAT" userId="65d9aaf4-e9e4-4723-93ce-9b7a551e68b0" providerId="ADAL" clId="{915577FE-9841-499B-ACFF-2D2FDA909811}" dt="2021-11-16T23:09:19.206" v="1965" actId="20577"/>
          <ac:spMkLst>
            <pc:docMk/>
            <pc:sldMk cId="1992600526" sldId="262"/>
            <ac:spMk id="2" creationId="{321B92C1-2352-4312-A5A6-85049A657DB9}"/>
          </ac:spMkLst>
        </pc:spChg>
        <pc:spChg chg="mod">
          <ac:chgData name="Frédéric CHAIRAT" userId="65d9aaf4-e9e4-4723-93ce-9b7a551e68b0" providerId="ADAL" clId="{915577FE-9841-499B-ACFF-2D2FDA909811}" dt="2021-11-16T23:09:10.138" v="1950" actId="115"/>
          <ac:spMkLst>
            <pc:docMk/>
            <pc:sldMk cId="1992600526" sldId="262"/>
            <ac:spMk id="12" creationId="{AF646764-4247-45DE-80F3-3ACD8EAE042B}"/>
          </ac:spMkLst>
        </pc:spChg>
        <pc:spChg chg="mod">
          <ac:chgData name="Frédéric CHAIRAT" userId="65d9aaf4-e9e4-4723-93ce-9b7a551e68b0" providerId="ADAL" clId="{915577FE-9841-499B-ACFF-2D2FDA909811}" dt="2021-11-16T23:09:12.550" v="1951" actId="115"/>
          <ac:spMkLst>
            <pc:docMk/>
            <pc:sldMk cId="1992600526" sldId="262"/>
            <ac:spMk id="14" creationId="{1CD0923C-08E1-452F-BF4F-039C13A79EE0}"/>
          </ac:spMkLst>
        </pc:spChg>
        <pc:spChg chg="mod">
          <ac:chgData name="Frédéric CHAIRAT" userId="65d9aaf4-e9e4-4723-93ce-9b7a551e68b0" providerId="ADAL" clId="{915577FE-9841-499B-ACFF-2D2FDA909811}" dt="2021-11-17T14:26:15.894" v="2999" actId="13926"/>
          <ac:spMkLst>
            <pc:docMk/>
            <pc:sldMk cId="1992600526" sldId="262"/>
            <ac:spMk id="25" creationId="{F7558413-10F0-4533-B9E7-87ADD8FB73F0}"/>
          </ac:spMkLst>
        </pc:spChg>
      </pc:sldChg>
      <pc:sldChg chg="del">
        <pc:chgData name="Frédéric CHAIRAT" userId="65d9aaf4-e9e4-4723-93ce-9b7a551e68b0" providerId="ADAL" clId="{915577FE-9841-499B-ACFF-2D2FDA909811}" dt="2021-11-16T21:02:46.112" v="179" actId="47"/>
        <pc:sldMkLst>
          <pc:docMk/>
          <pc:sldMk cId="2608432049" sldId="263"/>
        </pc:sldMkLst>
      </pc:sldChg>
      <pc:sldChg chg="addSp delSp modSp add mod delAnim modAnim modNotesTx">
        <pc:chgData name="Frédéric CHAIRAT" userId="65d9aaf4-e9e4-4723-93ce-9b7a551e68b0" providerId="ADAL" clId="{915577FE-9841-499B-ACFF-2D2FDA909811}" dt="2021-11-16T23:15:20.876" v="2369" actId="20577"/>
        <pc:sldMkLst>
          <pc:docMk/>
          <pc:sldMk cId="4027845711" sldId="263"/>
        </pc:sldMkLst>
        <pc:spChg chg="del">
          <ac:chgData name="Frédéric CHAIRAT" userId="65d9aaf4-e9e4-4723-93ce-9b7a551e68b0" providerId="ADAL" clId="{915577FE-9841-499B-ACFF-2D2FDA909811}" dt="2021-11-16T23:11:20.442" v="2130" actId="478"/>
          <ac:spMkLst>
            <pc:docMk/>
            <pc:sldMk cId="4027845711" sldId="263"/>
            <ac:spMk id="20" creationId="{094D0D75-31F3-4280-9CBC-CFFAFF5704E7}"/>
          </ac:spMkLst>
        </pc:spChg>
        <pc:spChg chg="del mod">
          <ac:chgData name="Frédéric CHAIRAT" userId="65d9aaf4-e9e4-4723-93ce-9b7a551e68b0" providerId="ADAL" clId="{915577FE-9841-499B-ACFF-2D2FDA909811}" dt="2021-11-16T23:11:19.778" v="2129" actId="478"/>
          <ac:spMkLst>
            <pc:docMk/>
            <pc:sldMk cId="4027845711" sldId="263"/>
            <ac:spMk id="21" creationId="{5697BA7E-3413-476E-8AE0-D750A24DC85A}"/>
          </ac:spMkLst>
        </pc:spChg>
        <pc:spChg chg="del">
          <ac:chgData name="Frédéric CHAIRAT" userId="65d9aaf4-e9e4-4723-93ce-9b7a551e68b0" providerId="ADAL" clId="{915577FE-9841-499B-ACFF-2D2FDA909811}" dt="2021-11-16T23:11:17.596" v="2126" actId="478"/>
          <ac:spMkLst>
            <pc:docMk/>
            <pc:sldMk cId="4027845711" sldId="263"/>
            <ac:spMk id="22" creationId="{9E4CC37E-2DD8-4BDB-9625-93D63EC3C2BF}"/>
          </ac:spMkLst>
        </pc:spChg>
        <pc:spChg chg="del">
          <ac:chgData name="Frédéric CHAIRAT" userId="65d9aaf4-e9e4-4723-93ce-9b7a551e68b0" providerId="ADAL" clId="{915577FE-9841-499B-ACFF-2D2FDA909811}" dt="2021-11-16T23:11:17.596" v="2126" actId="478"/>
          <ac:spMkLst>
            <pc:docMk/>
            <pc:sldMk cId="4027845711" sldId="263"/>
            <ac:spMk id="24" creationId="{B545CB50-809B-4F64-93EF-6A1EEC09E532}"/>
          </ac:spMkLst>
        </pc:spChg>
        <pc:spChg chg="add mod">
          <ac:chgData name="Frédéric CHAIRAT" userId="65d9aaf4-e9e4-4723-93ce-9b7a551e68b0" providerId="ADAL" clId="{915577FE-9841-499B-ACFF-2D2FDA909811}" dt="2021-11-16T23:15:20.876" v="2369" actId="20577"/>
          <ac:spMkLst>
            <pc:docMk/>
            <pc:sldMk cId="4027845711" sldId="263"/>
            <ac:spMk id="25" creationId="{01648ADE-AE16-43A8-A744-258018FFA278}"/>
          </ac:spMkLst>
        </pc:spChg>
        <pc:picChg chg="del">
          <ac:chgData name="Frédéric CHAIRAT" userId="65d9aaf4-e9e4-4723-93ce-9b7a551e68b0" providerId="ADAL" clId="{915577FE-9841-499B-ACFF-2D2FDA909811}" dt="2021-11-16T23:11:18.400" v="2127" actId="478"/>
          <ac:picMkLst>
            <pc:docMk/>
            <pc:sldMk cId="4027845711" sldId="263"/>
            <ac:picMk id="16" creationId="{C96AD955-029E-4C3E-85AE-D94AB0E4E09F}"/>
          </ac:picMkLst>
        </pc:picChg>
        <pc:picChg chg="del">
          <ac:chgData name="Frédéric CHAIRAT" userId="65d9aaf4-e9e4-4723-93ce-9b7a551e68b0" providerId="ADAL" clId="{915577FE-9841-499B-ACFF-2D2FDA909811}" dt="2021-11-16T23:11:21.373" v="2132" actId="478"/>
          <ac:picMkLst>
            <pc:docMk/>
            <pc:sldMk cId="4027845711" sldId="263"/>
            <ac:picMk id="17" creationId="{1F217C30-1144-4AB8-8B8A-57117D5E0033}"/>
          </ac:picMkLst>
        </pc:picChg>
        <pc:picChg chg="del">
          <ac:chgData name="Frédéric CHAIRAT" userId="65d9aaf4-e9e4-4723-93ce-9b7a551e68b0" providerId="ADAL" clId="{915577FE-9841-499B-ACFF-2D2FDA909811}" dt="2021-11-16T23:11:17.596" v="2126" actId="478"/>
          <ac:picMkLst>
            <pc:docMk/>
            <pc:sldMk cId="4027845711" sldId="263"/>
            <ac:picMk id="18" creationId="{7A86BC0F-5154-464D-A389-487F7DE7C742}"/>
          </ac:picMkLst>
        </pc:picChg>
        <pc:picChg chg="del">
          <ac:chgData name="Frédéric CHAIRAT" userId="65d9aaf4-e9e4-4723-93ce-9b7a551e68b0" providerId="ADAL" clId="{915577FE-9841-499B-ACFF-2D2FDA909811}" dt="2021-11-16T23:11:20.909" v="2131" actId="478"/>
          <ac:picMkLst>
            <pc:docMk/>
            <pc:sldMk cId="4027845711" sldId="263"/>
            <ac:picMk id="19" creationId="{2B7063CD-3D5A-459C-8A1F-2B086E53CFEF}"/>
          </ac:picMkLst>
        </pc:picChg>
        <pc:picChg chg="del">
          <ac:chgData name="Frédéric CHAIRAT" userId="65d9aaf4-e9e4-4723-93ce-9b7a551e68b0" providerId="ADAL" clId="{915577FE-9841-499B-ACFF-2D2FDA909811}" dt="2021-11-16T23:11:17.596" v="2126" actId="478"/>
          <ac:picMkLst>
            <pc:docMk/>
            <pc:sldMk cId="4027845711" sldId="263"/>
            <ac:picMk id="28" creationId="{17EFFA10-3172-4523-AC20-37078013CC68}"/>
          </ac:picMkLst>
        </pc:picChg>
        <pc:picChg chg="del">
          <ac:chgData name="Frédéric CHAIRAT" userId="65d9aaf4-e9e4-4723-93ce-9b7a551e68b0" providerId="ADAL" clId="{915577FE-9841-499B-ACFF-2D2FDA909811}" dt="2021-11-16T23:11:17.596" v="2126" actId="478"/>
          <ac:picMkLst>
            <pc:docMk/>
            <pc:sldMk cId="4027845711" sldId="263"/>
            <ac:picMk id="30" creationId="{0E82BEAB-FA01-4DCA-9A0B-2FBF7A79B1ED}"/>
          </ac:picMkLst>
        </pc:picChg>
        <pc:picChg chg="del">
          <ac:chgData name="Frédéric CHAIRAT" userId="65d9aaf4-e9e4-4723-93ce-9b7a551e68b0" providerId="ADAL" clId="{915577FE-9841-499B-ACFF-2D2FDA909811}" dt="2021-11-16T23:11:17.596" v="2126" actId="478"/>
          <ac:picMkLst>
            <pc:docMk/>
            <pc:sldMk cId="4027845711" sldId="263"/>
            <ac:picMk id="32" creationId="{4A651868-DB2D-4A7E-AADC-AEF2947A6095}"/>
          </ac:picMkLst>
        </pc:picChg>
        <pc:picChg chg="del">
          <ac:chgData name="Frédéric CHAIRAT" userId="65d9aaf4-e9e4-4723-93ce-9b7a551e68b0" providerId="ADAL" clId="{915577FE-9841-499B-ACFF-2D2FDA909811}" dt="2021-11-16T23:11:21.797" v="2133" actId="478"/>
          <ac:picMkLst>
            <pc:docMk/>
            <pc:sldMk cId="4027845711" sldId="263"/>
            <ac:picMk id="36" creationId="{B9ED7CB1-2643-4255-B7CE-B6035C7B71A9}"/>
          </ac:picMkLst>
        </pc:picChg>
      </pc:sldChg>
      <pc:sldChg chg="del">
        <pc:chgData name="Frédéric CHAIRAT" userId="65d9aaf4-e9e4-4723-93ce-9b7a551e68b0" providerId="ADAL" clId="{915577FE-9841-499B-ACFF-2D2FDA909811}" dt="2021-11-16T21:02:46.912" v="180" actId="47"/>
        <pc:sldMkLst>
          <pc:docMk/>
          <pc:sldMk cId="1818456167" sldId="264"/>
        </pc:sldMkLst>
      </pc:sldChg>
      <pc:sldChg chg="modSp add mod modAnim">
        <pc:chgData name="Frédéric CHAIRAT" userId="65d9aaf4-e9e4-4723-93ce-9b7a551e68b0" providerId="ADAL" clId="{915577FE-9841-499B-ACFF-2D2FDA909811}" dt="2021-11-17T11:00:45.141" v="2656" actId="1076"/>
        <pc:sldMkLst>
          <pc:docMk/>
          <pc:sldMk cId="3864075061" sldId="264"/>
        </pc:sldMkLst>
        <pc:spChg chg="mod">
          <ac:chgData name="Frédéric CHAIRAT" userId="65d9aaf4-e9e4-4723-93ce-9b7a551e68b0" providerId="ADAL" clId="{915577FE-9841-499B-ACFF-2D2FDA909811}" dt="2021-11-17T10:51:05.796" v="2415" actId="20577"/>
          <ac:spMkLst>
            <pc:docMk/>
            <pc:sldMk cId="3864075061" sldId="264"/>
            <ac:spMk id="2" creationId="{321B92C1-2352-4312-A5A6-85049A657DB9}"/>
          </ac:spMkLst>
        </pc:spChg>
        <pc:spChg chg="mod">
          <ac:chgData name="Frédéric CHAIRAT" userId="65d9aaf4-e9e4-4723-93ce-9b7a551e68b0" providerId="ADAL" clId="{915577FE-9841-499B-ACFF-2D2FDA909811}" dt="2021-11-17T11:00:45.141" v="2656" actId="1076"/>
          <ac:spMkLst>
            <pc:docMk/>
            <pc:sldMk cId="3864075061" sldId="264"/>
            <ac:spMk id="25" creationId="{F7558413-10F0-4533-B9E7-87ADD8FB73F0}"/>
          </ac:spMkLst>
        </pc:spChg>
      </pc:sldChg>
      <pc:sldChg chg="del">
        <pc:chgData name="Frédéric CHAIRAT" userId="65d9aaf4-e9e4-4723-93ce-9b7a551e68b0" providerId="ADAL" clId="{915577FE-9841-499B-ACFF-2D2FDA909811}" dt="2021-11-16T21:02:51.918" v="186" actId="47"/>
        <pc:sldMkLst>
          <pc:docMk/>
          <pc:sldMk cId="383445585" sldId="265"/>
        </pc:sldMkLst>
      </pc:sldChg>
      <pc:sldChg chg="addSp delSp modSp add mod delAnim modAnim">
        <pc:chgData name="Frédéric CHAIRAT" userId="65d9aaf4-e9e4-4723-93ce-9b7a551e68b0" providerId="ADAL" clId="{915577FE-9841-499B-ACFF-2D2FDA909811}" dt="2021-11-17T11:03:43.370" v="2685" actId="207"/>
        <pc:sldMkLst>
          <pc:docMk/>
          <pc:sldMk cId="3719003518" sldId="265"/>
        </pc:sldMkLst>
        <pc:spChg chg="mod">
          <ac:chgData name="Frédéric CHAIRAT" userId="65d9aaf4-e9e4-4723-93ce-9b7a551e68b0" providerId="ADAL" clId="{915577FE-9841-499B-ACFF-2D2FDA909811}" dt="2021-11-17T11:01:12.081" v="2658" actId="1076"/>
          <ac:spMkLst>
            <pc:docMk/>
            <pc:sldMk cId="3719003518" sldId="265"/>
            <ac:spMk id="2" creationId="{321B92C1-2352-4312-A5A6-85049A657DB9}"/>
          </ac:spMkLst>
        </pc:spChg>
        <pc:spChg chg="mod topLvl">
          <ac:chgData name="Frédéric CHAIRAT" userId="65d9aaf4-e9e4-4723-93ce-9b7a551e68b0" providerId="ADAL" clId="{915577FE-9841-499B-ACFF-2D2FDA909811}" dt="2021-11-17T11:02:56.022" v="2668" actId="165"/>
          <ac:spMkLst>
            <pc:docMk/>
            <pc:sldMk cId="3719003518" sldId="265"/>
            <ac:spMk id="3" creationId="{E2FC5E41-056E-4C52-8FA4-5BBDE318B946}"/>
          </ac:spMkLst>
        </pc:spChg>
        <pc:spChg chg="mod topLvl">
          <ac:chgData name="Frédéric CHAIRAT" userId="65d9aaf4-e9e4-4723-93ce-9b7a551e68b0" providerId="ADAL" clId="{915577FE-9841-499B-ACFF-2D2FDA909811}" dt="2021-11-17T11:02:56.022" v="2668" actId="165"/>
          <ac:spMkLst>
            <pc:docMk/>
            <pc:sldMk cId="3719003518" sldId="265"/>
            <ac:spMk id="8" creationId="{F620E14E-2731-4BFF-81EF-D3BCBE2EDB0C}"/>
          </ac:spMkLst>
        </pc:spChg>
        <pc:spChg chg="add mod">
          <ac:chgData name="Frédéric CHAIRAT" userId="65d9aaf4-e9e4-4723-93ce-9b7a551e68b0" providerId="ADAL" clId="{915577FE-9841-499B-ACFF-2D2FDA909811}" dt="2021-11-17T11:03:08.876" v="2675" actId="1076"/>
          <ac:spMkLst>
            <pc:docMk/>
            <pc:sldMk cId="3719003518" sldId="265"/>
            <ac:spMk id="11" creationId="{9923C597-57C1-44B9-A188-6220BBEFA64E}"/>
          </ac:spMkLst>
        </pc:spChg>
        <pc:spChg chg="add del mod">
          <ac:chgData name="Frédéric CHAIRAT" userId="65d9aaf4-e9e4-4723-93ce-9b7a551e68b0" providerId="ADAL" clId="{915577FE-9841-499B-ACFF-2D2FDA909811}" dt="2021-11-17T10:57:46.010" v="2634" actId="478"/>
          <ac:spMkLst>
            <pc:docMk/>
            <pc:sldMk cId="3719003518" sldId="265"/>
            <ac:spMk id="16" creationId="{51EF795E-28C8-457A-A8EA-A6DC6E908FB1}"/>
          </ac:spMkLst>
        </pc:spChg>
        <pc:spChg chg="mod topLvl">
          <ac:chgData name="Frédéric CHAIRAT" userId="65d9aaf4-e9e4-4723-93ce-9b7a551e68b0" providerId="ADAL" clId="{915577FE-9841-499B-ACFF-2D2FDA909811}" dt="2021-11-17T11:03:01.440" v="2674" actId="20577"/>
          <ac:spMkLst>
            <pc:docMk/>
            <pc:sldMk cId="3719003518" sldId="265"/>
            <ac:spMk id="17" creationId="{0401AD50-2C0E-4F93-B571-873DE9E474D0}"/>
          </ac:spMkLst>
        </pc:spChg>
        <pc:spChg chg="mod topLvl">
          <ac:chgData name="Frédéric CHAIRAT" userId="65d9aaf4-e9e4-4723-93ce-9b7a551e68b0" providerId="ADAL" clId="{915577FE-9841-499B-ACFF-2D2FDA909811}" dt="2021-11-17T11:02:56.022" v="2668" actId="165"/>
          <ac:spMkLst>
            <pc:docMk/>
            <pc:sldMk cId="3719003518" sldId="265"/>
            <ac:spMk id="18" creationId="{DE3C8256-C0B5-4812-B197-9ED4F79A2820}"/>
          </ac:spMkLst>
        </pc:spChg>
        <pc:spChg chg="mod">
          <ac:chgData name="Frédéric CHAIRAT" userId="65d9aaf4-e9e4-4723-93ce-9b7a551e68b0" providerId="ADAL" clId="{915577FE-9841-499B-ACFF-2D2FDA909811}" dt="2021-11-17T11:03:43.370" v="2685" actId="207"/>
          <ac:spMkLst>
            <pc:docMk/>
            <pc:sldMk cId="3719003518" sldId="265"/>
            <ac:spMk id="21" creationId="{D64847AB-B72F-442F-B5D4-2B75837B96F9}"/>
          </ac:spMkLst>
        </pc:spChg>
        <pc:spChg chg="del topLvl">
          <ac:chgData name="Frédéric CHAIRAT" userId="65d9aaf4-e9e4-4723-93ce-9b7a551e68b0" providerId="ADAL" clId="{915577FE-9841-499B-ACFF-2D2FDA909811}" dt="2021-11-17T10:56:09.304" v="2608" actId="478"/>
          <ac:spMkLst>
            <pc:docMk/>
            <pc:sldMk cId="3719003518" sldId="265"/>
            <ac:spMk id="22" creationId="{BCDD44B2-8E35-46E2-8782-C4BCCFBFD17E}"/>
          </ac:spMkLst>
        </pc:spChg>
        <pc:spChg chg="mod topLvl">
          <ac:chgData name="Frédéric CHAIRAT" userId="65d9aaf4-e9e4-4723-93ce-9b7a551e68b0" providerId="ADAL" clId="{915577FE-9841-499B-ACFF-2D2FDA909811}" dt="2021-11-17T11:03:11.715" v="2676" actId="1076"/>
          <ac:spMkLst>
            <pc:docMk/>
            <pc:sldMk cId="3719003518" sldId="265"/>
            <ac:spMk id="23" creationId="{46EF5A7C-A4FC-4F05-8623-886C70DB708E}"/>
          </ac:spMkLst>
        </pc:spChg>
        <pc:spChg chg="del">
          <ac:chgData name="Frédéric CHAIRAT" userId="65d9aaf4-e9e4-4723-93ce-9b7a551e68b0" providerId="ADAL" clId="{915577FE-9841-499B-ACFF-2D2FDA909811}" dt="2021-11-17T10:56:07.531" v="2607" actId="478"/>
          <ac:spMkLst>
            <pc:docMk/>
            <pc:sldMk cId="3719003518" sldId="265"/>
            <ac:spMk id="26" creationId="{142D0815-5075-4485-8E7F-2A1B107C4500}"/>
          </ac:spMkLst>
        </pc:spChg>
        <pc:spChg chg="mod topLvl">
          <ac:chgData name="Frédéric CHAIRAT" userId="65d9aaf4-e9e4-4723-93ce-9b7a551e68b0" providerId="ADAL" clId="{915577FE-9841-499B-ACFF-2D2FDA909811}" dt="2021-11-17T11:03:08.876" v="2675" actId="1076"/>
          <ac:spMkLst>
            <pc:docMk/>
            <pc:sldMk cId="3719003518" sldId="265"/>
            <ac:spMk id="28" creationId="{4C9E4369-A539-456F-8B91-F23C36475F40}"/>
          </ac:spMkLst>
        </pc:spChg>
        <pc:spChg chg="mod topLvl">
          <ac:chgData name="Frédéric CHAIRAT" userId="65d9aaf4-e9e4-4723-93ce-9b7a551e68b0" providerId="ADAL" clId="{915577FE-9841-499B-ACFF-2D2FDA909811}" dt="2021-11-17T11:03:08.876" v="2675" actId="1076"/>
          <ac:spMkLst>
            <pc:docMk/>
            <pc:sldMk cId="3719003518" sldId="265"/>
            <ac:spMk id="29" creationId="{E932C168-E085-422D-8006-C0149C8B40FE}"/>
          </ac:spMkLst>
        </pc:spChg>
        <pc:spChg chg="mod topLvl">
          <ac:chgData name="Frédéric CHAIRAT" userId="65d9aaf4-e9e4-4723-93ce-9b7a551e68b0" providerId="ADAL" clId="{915577FE-9841-499B-ACFF-2D2FDA909811}" dt="2021-11-17T11:03:08.876" v="2675" actId="1076"/>
          <ac:spMkLst>
            <pc:docMk/>
            <pc:sldMk cId="3719003518" sldId="265"/>
            <ac:spMk id="30" creationId="{1146C8EE-BC11-4C77-852E-3A35DE0B3A50}"/>
          </ac:spMkLst>
        </pc:spChg>
        <pc:spChg chg="mod">
          <ac:chgData name="Frédéric CHAIRAT" userId="65d9aaf4-e9e4-4723-93ce-9b7a551e68b0" providerId="ADAL" clId="{915577FE-9841-499B-ACFF-2D2FDA909811}" dt="2021-11-17T11:03:08.876" v="2675" actId="1076"/>
          <ac:spMkLst>
            <pc:docMk/>
            <pc:sldMk cId="3719003518" sldId="265"/>
            <ac:spMk id="36" creationId="{9449F412-999B-4D17-98E0-1098E17962FD}"/>
          </ac:spMkLst>
        </pc:spChg>
        <pc:spChg chg="del">
          <ac:chgData name="Frédéric CHAIRAT" userId="65d9aaf4-e9e4-4723-93ce-9b7a551e68b0" providerId="ADAL" clId="{915577FE-9841-499B-ACFF-2D2FDA909811}" dt="2021-11-17T10:55:39.104" v="2588" actId="478"/>
          <ac:spMkLst>
            <pc:docMk/>
            <pc:sldMk cId="3719003518" sldId="265"/>
            <ac:spMk id="37" creationId="{47F97D22-8E50-43D4-94AC-EFD45A1AF121}"/>
          </ac:spMkLst>
        </pc:spChg>
        <pc:spChg chg="del">
          <ac:chgData name="Frédéric CHAIRAT" userId="65d9aaf4-e9e4-4723-93ce-9b7a551e68b0" providerId="ADAL" clId="{915577FE-9841-499B-ACFF-2D2FDA909811}" dt="2021-11-17T10:55:27.640" v="2584" actId="478"/>
          <ac:spMkLst>
            <pc:docMk/>
            <pc:sldMk cId="3719003518" sldId="265"/>
            <ac:spMk id="48" creationId="{A5E82ACC-7198-41BD-8D67-7C6C344F1AD4}"/>
          </ac:spMkLst>
        </pc:spChg>
        <pc:spChg chg="del">
          <ac:chgData name="Frédéric CHAIRAT" userId="65d9aaf4-e9e4-4723-93ce-9b7a551e68b0" providerId="ADAL" clId="{915577FE-9841-499B-ACFF-2D2FDA909811}" dt="2021-11-17T10:55:27.640" v="2584" actId="478"/>
          <ac:spMkLst>
            <pc:docMk/>
            <pc:sldMk cId="3719003518" sldId="265"/>
            <ac:spMk id="49" creationId="{234FC08F-BD96-4B98-8EE4-386FADA63A01}"/>
          </ac:spMkLst>
        </pc:spChg>
        <pc:spChg chg="del">
          <ac:chgData name="Frédéric CHAIRAT" userId="65d9aaf4-e9e4-4723-93ce-9b7a551e68b0" providerId="ADAL" clId="{915577FE-9841-499B-ACFF-2D2FDA909811}" dt="2021-11-17T10:55:36.882" v="2587" actId="478"/>
          <ac:spMkLst>
            <pc:docMk/>
            <pc:sldMk cId="3719003518" sldId="265"/>
            <ac:spMk id="57" creationId="{456EB45A-F9B6-4522-A506-9B09B3311ECF}"/>
          </ac:spMkLst>
        </pc:spChg>
        <pc:spChg chg="del">
          <ac:chgData name="Frédéric CHAIRAT" userId="65d9aaf4-e9e4-4723-93ce-9b7a551e68b0" providerId="ADAL" clId="{915577FE-9841-499B-ACFF-2D2FDA909811}" dt="2021-11-17T10:55:36.882" v="2587" actId="478"/>
          <ac:spMkLst>
            <pc:docMk/>
            <pc:sldMk cId="3719003518" sldId="265"/>
            <ac:spMk id="58" creationId="{6F99C380-6217-4332-AC94-54E6B404DA81}"/>
          </ac:spMkLst>
        </pc:spChg>
        <pc:spChg chg="del">
          <ac:chgData name="Frédéric CHAIRAT" userId="65d9aaf4-e9e4-4723-93ce-9b7a551e68b0" providerId="ADAL" clId="{915577FE-9841-499B-ACFF-2D2FDA909811}" dt="2021-11-17T10:55:36.882" v="2587" actId="478"/>
          <ac:spMkLst>
            <pc:docMk/>
            <pc:sldMk cId="3719003518" sldId="265"/>
            <ac:spMk id="59" creationId="{D0BDCDD0-4985-4B7C-93E5-ACF2B8393129}"/>
          </ac:spMkLst>
        </pc:spChg>
        <pc:spChg chg="del">
          <ac:chgData name="Frédéric CHAIRAT" userId="65d9aaf4-e9e4-4723-93ce-9b7a551e68b0" providerId="ADAL" clId="{915577FE-9841-499B-ACFF-2D2FDA909811}" dt="2021-11-17T10:55:27.640" v="2584" actId="478"/>
          <ac:spMkLst>
            <pc:docMk/>
            <pc:sldMk cId="3719003518" sldId="265"/>
            <ac:spMk id="66" creationId="{3A238DE3-ACCF-48D0-A3D0-C0E1D7FF15E4}"/>
          </ac:spMkLst>
        </pc:spChg>
        <pc:spChg chg="del">
          <ac:chgData name="Frédéric CHAIRAT" userId="65d9aaf4-e9e4-4723-93ce-9b7a551e68b0" providerId="ADAL" clId="{915577FE-9841-499B-ACFF-2D2FDA909811}" dt="2021-11-17T10:55:33.572" v="2586" actId="478"/>
          <ac:spMkLst>
            <pc:docMk/>
            <pc:sldMk cId="3719003518" sldId="265"/>
            <ac:spMk id="72" creationId="{1E0662EE-143C-4BBA-A90E-D0B5F1419C69}"/>
          </ac:spMkLst>
        </pc:spChg>
        <pc:spChg chg="del">
          <ac:chgData name="Frédéric CHAIRAT" userId="65d9aaf4-e9e4-4723-93ce-9b7a551e68b0" providerId="ADAL" clId="{915577FE-9841-499B-ACFF-2D2FDA909811}" dt="2021-11-17T10:55:36.882" v="2587" actId="478"/>
          <ac:spMkLst>
            <pc:docMk/>
            <pc:sldMk cId="3719003518" sldId="265"/>
            <ac:spMk id="86" creationId="{4FC3AB70-EFAD-44F5-BDF3-2D999B05C3CD}"/>
          </ac:spMkLst>
        </pc:spChg>
        <pc:spChg chg="del">
          <ac:chgData name="Frédéric CHAIRAT" userId="65d9aaf4-e9e4-4723-93ce-9b7a551e68b0" providerId="ADAL" clId="{915577FE-9841-499B-ACFF-2D2FDA909811}" dt="2021-11-17T10:55:27.640" v="2584" actId="478"/>
          <ac:spMkLst>
            <pc:docMk/>
            <pc:sldMk cId="3719003518" sldId="265"/>
            <ac:spMk id="87" creationId="{F9B7971A-661E-40AE-9747-8B0E537271F6}"/>
          </ac:spMkLst>
        </pc:spChg>
        <pc:grpChg chg="del mod">
          <ac:chgData name="Frédéric CHAIRAT" userId="65d9aaf4-e9e4-4723-93ce-9b7a551e68b0" providerId="ADAL" clId="{915577FE-9841-499B-ACFF-2D2FDA909811}" dt="2021-11-17T11:02:56.022" v="2668" actId="165"/>
          <ac:grpSpMkLst>
            <pc:docMk/>
            <pc:sldMk cId="3719003518" sldId="265"/>
            <ac:grpSpMk id="19" creationId="{87BBE05F-B6AB-4E5A-B302-CCFC424DCC4E}"/>
          </ac:grpSpMkLst>
        </pc:grpChg>
        <pc:grpChg chg="del mod">
          <ac:chgData name="Frédéric CHAIRAT" userId="65d9aaf4-e9e4-4723-93ce-9b7a551e68b0" providerId="ADAL" clId="{915577FE-9841-499B-ACFF-2D2FDA909811}" dt="2021-11-17T10:56:09.304" v="2608" actId="478"/>
          <ac:grpSpMkLst>
            <pc:docMk/>
            <pc:sldMk cId="3719003518" sldId="265"/>
            <ac:grpSpMk id="24" creationId="{1DCA8F87-F92E-4146-A162-6904D2B01B2E}"/>
          </ac:grpSpMkLst>
        </pc:grpChg>
        <pc:grpChg chg="del mod">
          <ac:chgData name="Frédéric CHAIRAT" userId="65d9aaf4-e9e4-4723-93ce-9b7a551e68b0" providerId="ADAL" clId="{915577FE-9841-499B-ACFF-2D2FDA909811}" dt="2021-11-17T10:56:45.758" v="2615" actId="165"/>
          <ac:grpSpMkLst>
            <pc:docMk/>
            <pc:sldMk cId="3719003518" sldId="265"/>
            <ac:grpSpMk id="47" creationId="{498BF712-A182-4445-AE37-145297FC29D9}"/>
          </ac:grpSpMkLst>
        </pc:grpChg>
        <pc:grpChg chg="del">
          <ac:chgData name="Frédéric CHAIRAT" userId="65d9aaf4-e9e4-4723-93ce-9b7a551e68b0" providerId="ADAL" clId="{915577FE-9841-499B-ACFF-2D2FDA909811}" dt="2021-11-17T10:55:27.640" v="2584" actId="478"/>
          <ac:grpSpMkLst>
            <pc:docMk/>
            <pc:sldMk cId="3719003518" sldId="265"/>
            <ac:grpSpMk id="50" creationId="{91CFA4BD-6D8C-47DF-9C53-B6C5CC5E61AE}"/>
          </ac:grpSpMkLst>
        </pc:grpChg>
        <pc:grpChg chg="del">
          <ac:chgData name="Frédéric CHAIRAT" userId="65d9aaf4-e9e4-4723-93ce-9b7a551e68b0" providerId="ADAL" clId="{915577FE-9841-499B-ACFF-2D2FDA909811}" dt="2021-11-17T10:55:36.882" v="2587" actId="478"/>
          <ac:grpSpMkLst>
            <pc:docMk/>
            <pc:sldMk cId="3719003518" sldId="265"/>
            <ac:grpSpMk id="51" creationId="{65E9215C-DDE0-4F86-86B2-FEA750245453}"/>
          </ac:grpSpMkLst>
        </pc:grpChg>
        <pc:grpChg chg="del">
          <ac:chgData name="Frédéric CHAIRAT" userId="65d9aaf4-e9e4-4723-93ce-9b7a551e68b0" providerId="ADAL" clId="{915577FE-9841-499B-ACFF-2D2FDA909811}" dt="2021-11-17T10:55:27.640" v="2584" actId="478"/>
          <ac:grpSpMkLst>
            <pc:docMk/>
            <pc:sldMk cId="3719003518" sldId="265"/>
            <ac:grpSpMk id="52" creationId="{8AA495D6-D6B1-45EF-9EED-86E34260ACAD}"/>
          </ac:grpSpMkLst>
        </pc:grpChg>
        <pc:grpChg chg="del">
          <ac:chgData name="Frédéric CHAIRAT" userId="65d9aaf4-e9e4-4723-93ce-9b7a551e68b0" providerId="ADAL" clId="{915577FE-9841-499B-ACFF-2D2FDA909811}" dt="2021-11-17T10:55:36.882" v="2587" actId="478"/>
          <ac:grpSpMkLst>
            <pc:docMk/>
            <pc:sldMk cId="3719003518" sldId="265"/>
            <ac:grpSpMk id="60" creationId="{FDFCC263-19B0-490A-8735-CDC6613F4F3A}"/>
          </ac:grpSpMkLst>
        </pc:grpChg>
        <pc:grpChg chg="del">
          <ac:chgData name="Frédéric CHAIRAT" userId="65d9aaf4-e9e4-4723-93ce-9b7a551e68b0" providerId="ADAL" clId="{915577FE-9841-499B-ACFF-2D2FDA909811}" dt="2021-11-17T10:55:27.640" v="2584" actId="478"/>
          <ac:grpSpMkLst>
            <pc:docMk/>
            <pc:sldMk cId="3719003518" sldId="265"/>
            <ac:grpSpMk id="71" creationId="{1322F738-9003-4A97-8529-709A616A0EE6}"/>
          </ac:grpSpMkLst>
        </pc:grpChg>
        <pc:picChg chg="mod topLvl">
          <ac:chgData name="Frédéric CHAIRAT" userId="65d9aaf4-e9e4-4723-93ce-9b7a551e68b0" providerId="ADAL" clId="{915577FE-9841-499B-ACFF-2D2FDA909811}" dt="2021-11-17T11:02:56.022" v="2668" actId="165"/>
          <ac:picMkLst>
            <pc:docMk/>
            <pc:sldMk cId="3719003518" sldId="265"/>
            <ac:picMk id="20" creationId="{7F994E76-B2E5-42D3-8B2E-5FBC0D323FB2}"/>
          </ac:picMkLst>
        </pc:picChg>
        <pc:picChg chg="del">
          <ac:chgData name="Frédéric CHAIRAT" userId="65d9aaf4-e9e4-4723-93ce-9b7a551e68b0" providerId="ADAL" clId="{915577FE-9841-499B-ACFF-2D2FDA909811}" dt="2021-11-17T10:56:06.107" v="2606" actId="478"/>
          <ac:picMkLst>
            <pc:docMk/>
            <pc:sldMk cId="3719003518" sldId="265"/>
            <ac:picMk id="27" creationId="{A592EAF9-4C35-49AA-B7EB-18D6A00136B1}"/>
          </ac:picMkLst>
        </pc:picChg>
        <pc:picChg chg="mod topLvl">
          <ac:chgData name="Frédéric CHAIRAT" userId="65d9aaf4-e9e4-4723-93ce-9b7a551e68b0" providerId="ADAL" clId="{915577FE-9841-499B-ACFF-2D2FDA909811}" dt="2021-11-17T11:03:08.876" v="2675" actId="1076"/>
          <ac:picMkLst>
            <pc:docMk/>
            <pc:sldMk cId="3719003518" sldId="265"/>
            <ac:picMk id="31" creationId="{04F9DC53-3449-4181-9676-A9E0BD215C76}"/>
          </ac:picMkLst>
        </pc:picChg>
      </pc:sldChg>
      <pc:sldChg chg="delSp add del mod delAnim">
        <pc:chgData name="Frédéric CHAIRAT" userId="65d9aaf4-e9e4-4723-93ce-9b7a551e68b0" providerId="ADAL" clId="{915577FE-9841-499B-ACFF-2D2FDA909811}" dt="2021-11-17T10:54:10.318" v="2573" actId="47"/>
        <pc:sldMkLst>
          <pc:docMk/>
          <pc:sldMk cId="4023460862" sldId="265"/>
        </pc:sldMkLst>
        <pc:spChg chg="del">
          <ac:chgData name="Frédéric CHAIRAT" userId="65d9aaf4-e9e4-4723-93ce-9b7a551e68b0" providerId="ADAL" clId="{915577FE-9841-499B-ACFF-2D2FDA909811}" dt="2021-11-17T10:54:02.834" v="2572" actId="478"/>
          <ac:spMkLst>
            <pc:docMk/>
            <pc:sldMk cId="4023460862" sldId="265"/>
            <ac:spMk id="48" creationId="{A5E82ACC-7198-41BD-8D67-7C6C344F1AD4}"/>
          </ac:spMkLst>
        </pc:spChg>
        <pc:spChg chg="del">
          <ac:chgData name="Frédéric CHAIRAT" userId="65d9aaf4-e9e4-4723-93ce-9b7a551e68b0" providerId="ADAL" clId="{915577FE-9841-499B-ACFF-2D2FDA909811}" dt="2021-11-17T10:54:02.834" v="2572" actId="478"/>
          <ac:spMkLst>
            <pc:docMk/>
            <pc:sldMk cId="4023460862" sldId="265"/>
            <ac:spMk id="49" creationId="{234FC08F-BD96-4B98-8EE4-386FADA63A01}"/>
          </ac:spMkLst>
        </pc:spChg>
        <pc:spChg chg="del">
          <ac:chgData name="Frédéric CHAIRAT" userId="65d9aaf4-e9e4-4723-93ce-9b7a551e68b0" providerId="ADAL" clId="{915577FE-9841-499B-ACFF-2D2FDA909811}" dt="2021-11-17T10:54:02.834" v="2572" actId="478"/>
          <ac:spMkLst>
            <pc:docMk/>
            <pc:sldMk cId="4023460862" sldId="265"/>
            <ac:spMk id="57" creationId="{456EB45A-F9B6-4522-A506-9B09B3311ECF}"/>
          </ac:spMkLst>
        </pc:spChg>
        <pc:spChg chg="del">
          <ac:chgData name="Frédéric CHAIRAT" userId="65d9aaf4-e9e4-4723-93ce-9b7a551e68b0" providerId="ADAL" clId="{915577FE-9841-499B-ACFF-2D2FDA909811}" dt="2021-11-17T10:54:02.834" v="2572" actId="478"/>
          <ac:spMkLst>
            <pc:docMk/>
            <pc:sldMk cId="4023460862" sldId="265"/>
            <ac:spMk id="58" creationId="{6F99C380-6217-4332-AC94-54E6B404DA81}"/>
          </ac:spMkLst>
        </pc:spChg>
        <pc:spChg chg="del">
          <ac:chgData name="Frédéric CHAIRAT" userId="65d9aaf4-e9e4-4723-93ce-9b7a551e68b0" providerId="ADAL" clId="{915577FE-9841-499B-ACFF-2D2FDA909811}" dt="2021-11-17T10:54:02.834" v="2572" actId="478"/>
          <ac:spMkLst>
            <pc:docMk/>
            <pc:sldMk cId="4023460862" sldId="265"/>
            <ac:spMk id="59" creationId="{D0BDCDD0-4985-4B7C-93E5-ACF2B8393129}"/>
          </ac:spMkLst>
        </pc:spChg>
        <pc:spChg chg="del">
          <ac:chgData name="Frédéric CHAIRAT" userId="65d9aaf4-e9e4-4723-93ce-9b7a551e68b0" providerId="ADAL" clId="{915577FE-9841-499B-ACFF-2D2FDA909811}" dt="2021-11-17T10:54:02.834" v="2572" actId="478"/>
          <ac:spMkLst>
            <pc:docMk/>
            <pc:sldMk cId="4023460862" sldId="265"/>
            <ac:spMk id="66" creationId="{3A238DE3-ACCF-48D0-A3D0-C0E1D7FF15E4}"/>
          </ac:spMkLst>
        </pc:spChg>
        <pc:spChg chg="del">
          <ac:chgData name="Frédéric CHAIRAT" userId="65d9aaf4-e9e4-4723-93ce-9b7a551e68b0" providerId="ADAL" clId="{915577FE-9841-499B-ACFF-2D2FDA909811}" dt="2021-11-17T10:54:02.834" v="2572" actId="478"/>
          <ac:spMkLst>
            <pc:docMk/>
            <pc:sldMk cId="4023460862" sldId="265"/>
            <ac:spMk id="86" creationId="{4FC3AB70-EFAD-44F5-BDF3-2D999B05C3CD}"/>
          </ac:spMkLst>
        </pc:spChg>
        <pc:spChg chg="del">
          <ac:chgData name="Frédéric CHAIRAT" userId="65d9aaf4-e9e4-4723-93ce-9b7a551e68b0" providerId="ADAL" clId="{915577FE-9841-499B-ACFF-2D2FDA909811}" dt="2021-11-17T10:54:02.834" v="2572" actId="478"/>
          <ac:spMkLst>
            <pc:docMk/>
            <pc:sldMk cId="4023460862" sldId="265"/>
            <ac:spMk id="87" creationId="{F9B7971A-661E-40AE-9747-8B0E537271F6}"/>
          </ac:spMkLst>
        </pc:spChg>
        <pc:grpChg chg="del">
          <ac:chgData name="Frédéric CHAIRAT" userId="65d9aaf4-e9e4-4723-93ce-9b7a551e68b0" providerId="ADAL" clId="{915577FE-9841-499B-ACFF-2D2FDA909811}" dt="2021-11-17T10:54:02.834" v="2572" actId="478"/>
          <ac:grpSpMkLst>
            <pc:docMk/>
            <pc:sldMk cId="4023460862" sldId="265"/>
            <ac:grpSpMk id="24" creationId="{1DCA8F87-F92E-4146-A162-6904D2B01B2E}"/>
          </ac:grpSpMkLst>
        </pc:grpChg>
        <pc:grpChg chg="del">
          <ac:chgData name="Frédéric CHAIRAT" userId="65d9aaf4-e9e4-4723-93ce-9b7a551e68b0" providerId="ADAL" clId="{915577FE-9841-499B-ACFF-2D2FDA909811}" dt="2021-11-17T10:54:02.834" v="2572" actId="478"/>
          <ac:grpSpMkLst>
            <pc:docMk/>
            <pc:sldMk cId="4023460862" sldId="265"/>
            <ac:grpSpMk id="47" creationId="{498BF712-A182-4445-AE37-145297FC29D9}"/>
          </ac:grpSpMkLst>
        </pc:grpChg>
        <pc:grpChg chg="del">
          <ac:chgData name="Frédéric CHAIRAT" userId="65d9aaf4-e9e4-4723-93ce-9b7a551e68b0" providerId="ADAL" clId="{915577FE-9841-499B-ACFF-2D2FDA909811}" dt="2021-11-17T10:54:02.834" v="2572" actId="478"/>
          <ac:grpSpMkLst>
            <pc:docMk/>
            <pc:sldMk cId="4023460862" sldId="265"/>
            <ac:grpSpMk id="50" creationId="{91CFA4BD-6D8C-47DF-9C53-B6C5CC5E61AE}"/>
          </ac:grpSpMkLst>
        </pc:grpChg>
        <pc:grpChg chg="del">
          <ac:chgData name="Frédéric CHAIRAT" userId="65d9aaf4-e9e4-4723-93ce-9b7a551e68b0" providerId="ADAL" clId="{915577FE-9841-499B-ACFF-2D2FDA909811}" dt="2021-11-17T10:54:02.834" v="2572" actId="478"/>
          <ac:grpSpMkLst>
            <pc:docMk/>
            <pc:sldMk cId="4023460862" sldId="265"/>
            <ac:grpSpMk id="51" creationId="{65E9215C-DDE0-4F86-86B2-FEA750245453}"/>
          </ac:grpSpMkLst>
        </pc:grpChg>
        <pc:grpChg chg="del">
          <ac:chgData name="Frédéric CHAIRAT" userId="65d9aaf4-e9e4-4723-93ce-9b7a551e68b0" providerId="ADAL" clId="{915577FE-9841-499B-ACFF-2D2FDA909811}" dt="2021-11-17T10:54:02.834" v="2572" actId="478"/>
          <ac:grpSpMkLst>
            <pc:docMk/>
            <pc:sldMk cId="4023460862" sldId="265"/>
            <ac:grpSpMk id="52" creationId="{8AA495D6-D6B1-45EF-9EED-86E34260ACAD}"/>
          </ac:grpSpMkLst>
        </pc:grpChg>
        <pc:grpChg chg="del">
          <ac:chgData name="Frédéric CHAIRAT" userId="65d9aaf4-e9e4-4723-93ce-9b7a551e68b0" providerId="ADAL" clId="{915577FE-9841-499B-ACFF-2D2FDA909811}" dt="2021-11-17T10:54:02.834" v="2572" actId="478"/>
          <ac:grpSpMkLst>
            <pc:docMk/>
            <pc:sldMk cId="4023460862" sldId="265"/>
            <ac:grpSpMk id="60" creationId="{FDFCC263-19B0-490A-8735-CDC6613F4F3A}"/>
          </ac:grpSpMkLst>
        </pc:grpChg>
        <pc:grpChg chg="del">
          <ac:chgData name="Frédéric CHAIRAT" userId="65d9aaf4-e9e4-4723-93ce-9b7a551e68b0" providerId="ADAL" clId="{915577FE-9841-499B-ACFF-2D2FDA909811}" dt="2021-11-17T10:54:02.834" v="2572" actId="478"/>
          <ac:grpSpMkLst>
            <pc:docMk/>
            <pc:sldMk cId="4023460862" sldId="265"/>
            <ac:grpSpMk id="71" creationId="{1322F738-9003-4A97-8529-709A616A0EE6}"/>
          </ac:grpSpMkLst>
        </pc:grpChg>
      </pc:sldChg>
      <pc:sldChg chg="new del">
        <pc:chgData name="Frédéric CHAIRAT" userId="65d9aaf4-e9e4-4723-93ce-9b7a551e68b0" providerId="ADAL" clId="{915577FE-9841-499B-ACFF-2D2FDA909811}" dt="2021-11-17T11:03:58.423" v="2687" actId="680"/>
        <pc:sldMkLst>
          <pc:docMk/>
          <pc:sldMk cId="1226576456" sldId="266"/>
        </pc:sldMkLst>
      </pc:sldChg>
      <pc:sldChg chg="modSp add mod">
        <pc:chgData name="Frédéric CHAIRAT" userId="65d9aaf4-e9e4-4723-93ce-9b7a551e68b0" providerId="ADAL" clId="{915577FE-9841-499B-ACFF-2D2FDA909811}" dt="2021-11-17T15:00:59.433" v="3236" actId="313"/>
        <pc:sldMkLst>
          <pc:docMk/>
          <pc:sldMk cId="3296696043" sldId="266"/>
        </pc:sldMkLst>
        <pc:spChg chg="mod">
          <ac:chgData name="Frédéric CHAIRAT" userId="65d9aaf4-e9e4-4723-93ce-9b7a551e68b0" providerId="ADAL" clId="{915577FE-9841-499B-ACFF-2D2FDA909811}" dt="2021-11-17T11:04:06.473" v="2706" actId="20577"/>
          <ac:spMkLst>
            <pc:docMk/>
            <pc:sldMk cId="3296696043" sldId="266"/>
            <ac:spMk id="2" creationId="{321B92C1-2352-4312-A5A6-85049A657DB9}"/>
          </ac:spMkLst>
        </pc:spChg>
        <pc:spChg chg="mod">
          <ac:chgData name="Frédéric CHAIRAT" userId="65d9aaf4-e9e4-4723-93ce-9b7a551e68b0" providerId="ADAL" clId="{915577FE-9841-499B-ACFF-2D2FDA909811}" dt="2021-11-17T11:04:10.817" v="2707" actId="115"/>
          <ac:spMkLst>
            <pc:docMk/>
            <pc:sldMk cId="3296696043" sldId="266"/>
            <ac:spMk id="14" creationId="{1CD0923C-08E1-452F-BF4F-039C13A79EE0}"/>
          </ac:spMkLst>
        </pc:spChg>
        <pc:spChg chg="mod">
          <ac:chgData name="Frédéric CHAIRAT" userId="65d9aaf4-e9e4-4723-93ce-9b7a551e68b0" providerId="ADAL" clId="{915577FE-9841-499B-ACFF-2D2FDA909811}" dt="2021-11-17T11:04:13.403" v="2708" actId="115"/>
          <ac:spMkLst>
            <pc:docMk/>
            <pc:sldMk cId="3296696043" sldId="266"/>
            <ac:spMk id="15" creationId="{6F73AC8E-2914-448A-939E-EA4623BD9420}"/>
          </ac:spMkLst>
        </pc:spChg>
        <pc:spChg chg="mod">
          <ac:chgData name="Frédéric CHAIRAT" userId="65d9aaf4-e9e4-4723-93ce-9b7a551e68b0" providerId="ADAL" clId="{915577FE-9841-499B-ACFF-2D2FDA909811}" dt="2021-11-17T15:00:59.433" v="3236" actId="313"/>
          <ac:spMkLst>
            <pc:docMk/>
            <pc:sldMk cId="3296696043" sldId="266"/>
            <ac:spMk id="25" creationId="{F7558413-10F0-4533-B9E7-87ADD8FB73F0}"/>
          </ac:spMkLst>
        </pc:spChg>
      </pc:sldChg>
      <pc:sldChg chg="del">
        <pc:chgData name="Frédéric CHAIRAT" userId="65d9aaf4-e9e4-4723-93ce-9b7a551e68b0" providerId="ADAL" clId="{915577FE-9841-499B-ACFF-2D2FDA909811}" dt="2021-11-16T21:02:48.521" v="182" actId="47"/>
        <pc:sldMkLst>
          <pc:docMk/>
          <pc:sldMk cId="4000641153" sldId="266"/>
        </pc:sldMkLst>
      </pc:sldChg>
      <pc:sldChg chg="del">
        <pc:chgData name="Frédéric CHAIRAT" userId="65d9aaf4-e9e4-4723-93ce-9b7a551e68b0" providerId="ADAL" clId="{915577FE-9841-499B-ACFF-2D2FDA909811}" dt="2021-11-16T21:02:53.231" v="187" actId="47"/>
        <pc:sldMkLst>
          <pc:docMk/>
          <pc:sldMk cId="81976414" sldId="268"/>
        </pc:sldMkLst>
      </pc:sldChg>
      <pc:sldChg chg="del">
        <pc:chgData name="Frédéric CHAIRAT" userId="65d9aaf4-e9e4-4723-93ce-9b7a551e68b0" providerId="ADAL" clId="{915577FE-9841-499B-ACFF-2D2FDA909811}" dt="2021-11-16T21:02:50.127" v="184" actId="47"/>
        <pc:sldMkLst>
          <pc:docMk/>
          <pc:sldMk cId="2315575174" sldId="269"/>
        </pc:sldMkLst>
      </pc:sldChg>
      <pc:sldChg chg="del">
        <pc:chgData name="Frédéric CHAIRAT" userId="65d9aaf4-e9e4-4723-93ce-9b7a551e68b0" providerId="ADAL" clId="{915577FE-9841-499B-ACFF-2D2FDA909811}" dt="2021-11-16T21:02:45.312" v="178" actId="47"/>
        <pc:sldMkLst>
          <pc:docMk/>
          <pc:sldMk cId="461711794" sldId="270"/>
        </pc:sldMkLst>
      </pc:sldChg>
      <pc:sldChg chg="del">
        <pc:chgData name="Frédéric CHAIRAT" userId="65d9aaf4-e9e4-4723-93ce-9b7a551e68b0" providerId="ADAL" clId="{915577FE-9841-499B-ACFF-2D2FDA909811}" dt="2021-11-16T21:02:49.345" v="183" actId="47"/>
        <pc:sldMkLst>
          <pc:docMk/>
          <pc:sldMk cId="1588584915" sldId="271"/>
        </pc:sldMkLst>
      </pc:sldChg>
      <pc:sldChg chg="del">
        <pc:chgData name="Frédéric CHAIRAT" userId="65d9aaf4-e9e4-4723-93ce-9b7a551e68b0" providerId="ADAL" clId="{915577FE-9841-499B-ACFF-2D2FDA909811}" dt="2021-11-16T21:02:47.668" v="181" actId="47"/>
        <pc:sldMkLst>
          <pc:docMk/>
          <pc:sldMk cId="760300003" sldId="272"/>
        </pc:sldMkLst>
      </pc:sldChg>
      <pc:sldChg chg="del">
        <pc:chgData name="Frédéric CHAIRAT" userId="65d9aaf4-e9e4-4723-93ce-9b7a551e68b0" providerId="ADAL" clId="{915577FE-9841-499B-ACFF-2D2FDA909811}" dt="2021-11-16T21:53:05.446" v="482" actId="47"/>
        <pc:sldMkLst>
          <pc:docMk/>
          <pc:sldMk cId="3837650528" sldId="273"/>
        </pc:sldMkLst>
      </pc:sldChg>
      <pc:sldChg chg="new del">
        <pc:chgData name="Frédéric CHAIRAT" userId="65d9aaf4-e9e4-4723-93ce-9b7a551e68b0" providerId="ADAL" clId="{915577FE-9841-499B-ACFF-2D2FDA909811}" dt="2021-10-28T13:02:45.409" v="110" actId="47"/>
        <pc:sldMkLst>
          <pc:docMk/>
          <pc:sldMk cId="2379561075" sldId="274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14BD25-8540-4E55-BE3D-F7EA8CA48CCA}" type="datetimeFigureOut">
              <a:rPr lang="fr-FR" smtClean="0"/>
              <a:t>18/11/2021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923D05-0F17-4753-884A-60D63619CBE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80610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Fred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923D05-0F17-4753-884A-60D63619CBE1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035345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b="0" i="0">
                <a:solidFill>
                  <a:srgbClr val="202122"/>
                </a:solidFill>
                <a:effectLst/>
                <a:latin typeface="Arial" panose="020B0604020202020204" pitchFamily="34" charset="0"/>
                <a:cs typeface="Calibri"/>
              </a:rPr>
              <a:t>Vincent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923D05-0F17-4753-884A-60D63619CBE1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094402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b="0" i="0">
                <a:solidFill>
                  <a:srgbClr val="202122"/>
                </a:solidFill>
                <a:effectLst/>
                <a:latin typeface="Arial" panose="020B0604020202020204" pitchFamily="34" charset="0"/>
                <a:cs typeface="Calibri"/>
              </a:rPr>
              <a:t>Vincent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923D05-0F17-4753-884A-60D63619CBE1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583851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b="0" i="0">
                <a:solidFill>
                  <a:srgbClr val="202122"/>
                </a:solidFill>
                <a:effectLst/>
                <a:latin typeface="Arial" panose="020B0604020202020204" pitchFamily="34" charset="0"/>
                <a:cs typeface="Calibri"/>
              </a:rPr>
              <a:t>Vincent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923D05-0F17-4753-884A-60D63619CBE1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743594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b="0" i="0">
                <a:solidFill>
                  <a:srgbClr val="202122"/>
                </a:solidFill>
                <a:effectLst/>
                <a:latin typeface="Arial" panose="020B0604020202020204" pitchFamily="34" charset="0"/>
                <a:cs typeface="Calibri"/>
              </a:rPr>
              <a:t>Claude et all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923D05-0F17-4753-884A-60D63619CBE1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377458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b="0" i="0">
                <a:solidFill>
                  <a:srgbClr val="202122"/>
                </a:solidFill>
                <a:effectLst/>
                <a:latin typeface="Arial" panose="020B0604020202020204" pitchFamily="34" charset="0"/>
                <a:cs typeface="Calibri"/>
              </a:rPr>
              <a:t>Fred</a:t>
            </a:r>
          </a:p>
          <a:p>
            <a:r>
              <a:rPr lang="fr-FR" b="0" i="0">
                <a:solidFill>
                  <a:srgbClr val="202122"/>
                </a:solidFill>
                <a:effectLst/>
                <a:latin typeface="Arial" panose="020B0604020202020204" pitchFamily="34" charset="0"/>
                <a:cs typeface="Calibri"/>
              </a:rPr>
              <a:t>Le projet dans ses grandes lignes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923D05-0F17-4753-884A-60D63619CBE1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732181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b="0" i="0">
                <a:solidFill>
                  <a:srgbClr val="202122"/>
                </a:solidFill>
                <a:effectLst/>
                <a:latin typeface="Arial" panose="020B0604020202020204" pitchFamily="34" charset="0"/>
                <a:cs typeface="Calibri"/>
              </a:rPr>
              <a:t>Fred:</a:t>
            </a:r>
          </a:p>
          <a:p>
            <a:r>
              <a:rPr lang="fr-FR" b="0" i="0">
                <a:solidFill>
                  <a:srgbClr val="202122"/>
                </a:solidFill>
                <a:effectLst/>
                <a:latin typeface="Arial" panose="020B0604020202020204" pitchFamily="34" charset="0"/>
                <a:cs typeface="Calibri"/>
              </a:rPr>
              <a:t>Vincent : Responsable de l’utilisation du </a:t>
            </a:r>
            <a:r>
              <a:rPr lang="fr-FR" b="0" i="0" err="1">
                <a:solidFill>
                  <a:srgbClr val="202122"/>
                </a:solidFill>
                <a:effectLst/>
                <a:latin typeface="Arial" panose="020B0604020202020204" pitchFamily="34" charset="0"/>
                <a:cs typeface="Calibri"/>
              </a:rPr>
              <a:t>RaspBerry</a:t>
            </a:r>
            <a:r>
              <a:rPr lang="fr-FR" b="0" i="0">
                <a:solidFill>
                  <a:srgbClr val="202122"/>
                </a:solidFill>
                <a:effectLst/>
                <a:latin typeface="Arial" panose="020B0604020202020204" pitchFamily="34" charset="0"/>
                <a:cs typeface="Calibri"/>
              </a:rPr>
              <a:t> PI</a:t>
            </a:r>
          </a:p>
          <a:p>
            <a:r>
              <a:rPr lang="fr-FR" b="0" i="0">
                <a:solidFill>
                  <a:srgbClr val="202122"/>
                </a:solidFill>
                <a:effectLst/>
                <a:latin typeface="Arial" panose="020B0604020202020204" pitchFamily="34" charset="0"/>
                <a:cs typeface="Calibri"/>
              </a:rPr>
              <a:t>	Configuration</a:t>
            </a:r>
          </a:p>
          <a:p>
            <a:r>
              <a:rPr lang="fr-FR" b="0" i="0">
                <a:solidFill>
                  <a:srgbClr val="202122"/>
                </a:solidFill>
                <a:effectLst/>
                <a:latin typeface="Arial" panose="020B0604020202020204" pitchFamily="34" charset="0"/>
                <a:cs typeface="Calibri"/>
              </a:rPr>
              <a:t>	Tests</a:t>
            </a:r>
          </a:p>
          <a:p>
            <a:r>
              <a:rPr lang="fr-FR" b="0" i="0">
                <a:solidFill>
                  <a:srgbClr val="202122"/>
                </a:solidFill>
                <a:effectLst/>
                <a:latin typeface="Arial" panose="020B0604020202020204" pitchFamily="34" charset="0"/>
                <a:cs typeface="Calibri"/>
              </a:rPr>
              <a:t>	Mise en place des fonctionnalités</a:t>
            </a:r>
          </a:p>
          <a:p>
            <a:r>
              <a:rPr lang="fr-FR" b="0" i="0">
                <a:solidFill>
                  <a:srgbClr val="202122"/>
                </a:solidFill>
                <a:effectLst/>
                <a:latin typeface="Arial" panose="020B0604020202020204" pitchFamily="34" charset="0"/>
                <a:cs typeface="Calibri"/>
              </a:rPr>
              <a:t>Arnaud : Mise en place software</a:t>
            </a:r>
          </a:p>
          <a:p>
            <a:r>
              <a:rPr lang="fr-FR" b="0" i="0">
                <a:solidFill>
                  <a:srgbClr val="202122"/>
                </a:solidFill>
                <a:effectLst/>
                <a:latin typeface="Arial" panose="020B0604020202020204" pitchFamily="34" charset="0"/>
                <a:cs typeface="Calibri"/>
              </a:rPr>
              <a:t>	Menu</a:t>
            </a:r>
          </a:p>
          <a:p>
            <a:r>
              <a:rPr lang="fr-FR" b="0" i="0">
                <a:solidFill>
                  <a:srgbClr val="202122"/>
                </a:solidFill>
                <a:effectLst/>
                <a:latin typeface="Arial" panose="020B0604020202020204" pitchFamily="34" charset="0"/>
                <a:cs typeface="Calibri"/>
              </a:rPr>
              <a:t>	réveil &amp; alarme</a:t>
            </a:r>
          </a:p>
          <a:p>
            <a:r>
              <a:rPr lang="fr-FR" b="0" i="0">
                <a:solidFill>
                  <a:srgbClr val="202122"/>
                </a:solidFill>
                <a:effectLst/>
                <a:latin typeface="Arial" panose="020B0604020202020204" pitchFamily="34" charset="0"/>
                <a:cs typeface="Calibri"/>
              </a:rPr>
              <a:t>	Minuteur</a:t>
            </a:r>
          </a:p>
          <a:p>
            <a:r>
              <a:rPr lang="fr-FR" b="0" i="0">
                <a:solidFill>
                  <a:srgbClr val="202122"/>
                </a:solidFill>
                <a:effectLst/>
                <a:latin typeface="Arial" panose="020B0604020202020204" pitchFamily="34" charset="0"/>
                <a:cs typeface="Calibri"/>
              </a:rPr>
              <a:t>Claude : Directeur commercial</a:t>
            </a:r>
          </a:p>
          <a:p>
            <a:r>
              <a:rPr lang="fr-FR" b="0" i="0">
                <a:solidFill>
                  <a:srgbClr val="202122"/>
                </a:solidFill>
                <a:effectLst/>
                <a:latin typeface="Arial" panose="020B0604020202020204" pitchFamily="34" charset="0"/>
                <a:cs typeface="Calibri"/>
              </a:rPr>
              <a:t>	Codage WEB – Git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="0" i="0">
                <a:solidFill>
                  <a:srgbClr val="202122"/>
                </a:solidFill>
                <a:effectLst/>
                <a:latin typeface="Arial" panose="020B0604020202020204" pitchFamily="34" charset="0"/>
                <a:cs typeface="Calibri"/>
              </a:rPr>
              <a:t>	Codage chrono</a:t>
            </a:r>
          </a:p>
          <a:p>
            <a:r>
              <a:rPr lang="fr-FR" b="0" i="0">
                <a:solidFill>
                  <a:srgbClr val="202122"/>
                </a:solidFill>
                <a:effectLst/>
                <a:latin typeface="Arial" panose="020B0604020202020204" pitchFamily="34" charset="0"/>
                <a:cs typeface="Calibri"/>
              </a:rPr>
              <a:t>Fred : Chef de projet - </a:t>
            </a:r>
            <a:r>
              <a:rPr lang="fr-FR" b="0" i="0">
                <a:effectLst/>
                <a:latin typeface="Roboto" panose="02000000000000000000" pitchFamily="2" charset="0"/>
              </a:rPr>
              <a:t> SCRUM Master </a:t>
            </a:r>
            <a:endParaRPr lang="fr-FR" b="0" i="0">
              <a:solidFill>
                <a:srgbClr val="202122"/>
              </a:solidFill>
              <a:effectLst/>
              <a:latin typeface="Arial" panose="020B0604020202020204" pitchFamily="34" charset="0"/>
              <a:cs typeface="Calibri"/>
            </a:endParaRPr>
          </a:p>
          <a:p>
            <a:r>
              <a:rPr lang="fr-FR" b="0" i="0">
                <a:solidFill>
                  <a:srgbClr val="202122"/>
                </a:solidFill>
                <a:effectLst/>
                <a:latin typeface="Arial" panose="020B0604020202020204" pitchFamily="34" charset="0"/>
                <a:cs typeface="Calibri"/>
              </a:rPr>
              <a:t>	Interface avec le client</a:t>
            </a:r>
          </a:p>
          <a:p>
            <a:r>
              <a:rPr lang="fr-FR" b="0" i="0">
                <a:solidFill>
                  <a:srgbClr val="202122"/>
                </a:solidFill>
                <a:effectLst/>
                <a:latin typeface="Arial" panose="020B0604020202020204" pitchFamily="34" charset="0"/>
                <a:cs typeface="Calibri"/>
              </a:rPr>
              <a:t>	Management de projet</a:t>
            </a:r>
          </a:p>
          <a:p>
            <a:r>
              <a:rPr lang="fr-FR" b="0" i="0">
                <a:solidFill>
                  <a:srgbClr val="202122"/>
                </a:solidFill>
                <a:effectLst/>
                <a:latin typeface="Arial" panose="020B0604020202020204" pitchFamily="34" charset="0"/>
                <a:cs typeface="Calibri"/>
              </a:rPr>
              <a:t>	Codage chrono</a:t>
            </a:r>
          </a:p>
          <a:p>
            <a:r>
              <a:rPr lang="fr-FR" b="0" i="0">
                <a:solidFill>
                  <a:srgbClr val="202122"/>
                </a:solidFill>
                <a:effectLst/>
                <a:latin typeface="Arial" panose="020B0604020202020204" pitchFamily="34" charset="0"/>
                <a:cs typeface="Calibri"/>
              </a:rPr>
              <a:t>	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923D05-0F17-4753-884A-60D63619CBE1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399280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b="0" i="0">
                <a:solidFill>
                  <a:srgbClr val="202122"/>
                </a:solidFill>
                <a:effectLst/>
                <a:latin typeface="Arial" panose="020B0604020202020204" pitchFamily="34" charset="0"/>
                <a:cs typeface="Calibri"/>
              </a:rPr>
              <a:t>Arnaud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923D05-0F17-4753-884A-60D63619CBE1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639083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b="0" i="0">
                <a:solidFill>
                  <a:srgbClr val="202122"/>
                </a:solidFill>
                <a:effectLst/>
                <a:latin typeface="Arial" panose="020B0604020202020204" pitchFamily="34" charset="0"/>
                <a:cs typeface="Calibri"/>
              </a:rPr>
              <a:t>Arnaud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923D05-0F17-4753-884A-60D63619CBE1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933428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b="0" i="0">
                <a:solidFill>
                  <a:srgbClr val="202122"/>
                </a:solidFill>
                <a:effectLst/>
                <a:latin typeface="Arial" panose="020B0604020202020204" pitchFamily="34" charset="0"/>
                <a:cs typeface="Calibri"/>
              </a:rPr>
              <a:t>Arnaud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923D05-0F17-4753-884A-60D63619CBE1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754687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b="0" i="0">
                <a:solidFill>
                  <a:srgbClr val="202122"/>
                </a:solidFill>
                <a:effectLst/>
                <a:latin typeface="Arial" panose="020B0604020202020204" pitchFamily="34" charset="0"/>
                <a:cs typeface="Calibri"/>
              </a:rPr>
              <a:t>Fred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923D05-0F17-4753-884A-60D63619CBE1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486506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b="0" i="0">
                <a:solidFill>
                  <a:srgbClr val="202122"/>
                </a:solidFill>
                <a:effectLst/>
                <a:latin typeface="Arial" panose="020B0604020202020204" pitchFamily="34" charset="0"/>
                <a:cs typeface="Calibri"/>
              </a:rPr>
              <a:t>Fred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923D05-0F17-4753-884A-60D63619CBE1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172545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b="0" i="0">
                <a:solidFill>
                  <a:srgbClr val="202122"/>
                </a:solidFill>
                <a:effectLst/>
                <a:latin typeface="Arial" panose="020B0604020202020204" pitchFamily="34" charset="0"/>
                <a:cs typeface="Calibri"/>
              </a:rPr>
              <a:t>Claude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923D05-0F17-4753-884A-60D63619CBE1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960958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710EE-99A7-41D9-A969-28F7C83A37B7}" type="datetime1">
              <a:rPr lang="fr-FR" smtClean="0"/>
              <a:t>18/11/2021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F88B19-5C6E-428B-8932-4A55BA9FD9C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512802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1DFEF-F6C9-45EA-83CE-7C55D5704A95}" type="datetime1">
              <a:rPr lang="fr-FR" smtClean="0"/>
              <a:t>18/11/2021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F88B19-5C6E-428B-8932-4A55BA9FD9C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029774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B993C-46AD-4810-B45A-1F8AF6BC1237}" type="datetime1">
              <a:rPr lang="fr-FR" smtClean="0"/>
              <a:t>18/11/2021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F88B19-5C6E-428B-8932-4A55BA9FD9C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899517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3C7D23-88C4-4CD7-BD5E-2A844E627F3E}" type="datetime1">
              <a:rPr lang="fr-FR" smtClean="0"/>
              <a:t>18/11/2021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F88B19-5C6E-428B-8932-4A55BA9FD9C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986470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22FF1-0034-4036-9A20-C44A4B660EFA}" type="datetime1">
              <a:rPr lang="fr-FR" smtClean="0"/>
              <a:t>18/11/2021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F88B19-5C6E-428B-8932-4A55BA9FD9C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926172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D232B4-62B5-490E-A222-F758487A7480}" type="datetime1">
              <a:rPr lang="fr-FR" smtClean="0"/>
              <a:t>18/11/2021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F88B19-5C6E-428B-8932-4A55BA9FD9C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822781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96BDC9-353B-4F28-B669-3A1AD6691C30}" type="datetime1">
              <a:rPr lang="fr-FR" smtClean="0"/>
              <a:t>18/11/2021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F88B19-5C6E-428B-8932-4A55BA9FD9C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268630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8E62F-FDAF-4E9C-B1E2-167AEC615269}" type="datetime1">
              <a:rPr lang="fr-FR" smtClean="0"/>
              <a:t>18/11/2021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F88B19-5C6E-428B-8932-4A55BA9FD9C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68480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A1854-DD6C-40F4-AD42-3C351E1E58B4}" type="datetime1">
              <a:rPr lang="fr-FR" smtClean="0"/>
              <a:t>18/11/2021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F88B19-5C6E-428B-8932-4A55BA9FD9C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889342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124B9-9263-4300-B0B3-C6E5747F9E0F}" type="datetime1">
              <a:rPr lang="fr-FR" smtClean="0"/>
              <a:t>18/11/2021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F88B19-5C6E-428B-8932-4A55BA9FD9C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36595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FA904-A333-45E8-9A94-82B87A384F5B}" type="datetime1">
              <a:rPr lang="fr-FR" smtClean="0"/>
              <a:t>18/11/2021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F88B19-5C6E-428B-8932-4A55BA9FD9C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392015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39EF3B-E53D-4B2C-928A-74C4F490ADD6}" type="datetime1">
              <a:rPr lang="fr-FR" smtClean="0"/>
              <a:t>18/11/2021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F88B19-5C6E-428B-8932-4A55BA9FD9C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809939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microsoft.com/office/2017/06/relationships/model3d" Target="../media/model3d3.glb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hyperlink" Target="https://claudio4813.github.io/Reveil_berry/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11" Type="http://schemas.openxmlformats.org/officeDocument/2006/relationships/image" Target="../media/image10.svg"/><Relationship Id="rId5" Type="http://schemas.openxmlformats.org/officeDocument/2006/relationships/image" Target="../media/image4.jpe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4" Type="http://schemas.openxmlformats.org/officeDocument/2006/relationships/image" Target="../media/image3.jpe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microsoft.com/office/2017/06/relationships/model3d" Target="../media/model3d1.glb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microsoft.com/office/2017/06/relationships/model3d" Target="../media/model3d2.glb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8EF80E04-9512-41B5-9269-C7305A131DE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64" t="-1151" r="20555" b="1151"/>
          <a:stretch/>
        </p:blipFill>
        <p:spPr>
          <a:xfrm>
            <a:off x="336491" y="4850319"/>
            <a:ext cx="1470772" cy="1388556"/>
          </a:xfrm>
          <a:prstGeom prst="rect">
            <a:avLst/>
          </a:prstGeom>
        </p:spPr>
      </p:pic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BE854CD5-F077-4DA6-BE2B-218AB8D8DAAE}"/>
              </a:ext>
            </a:extLst>
          </p:cNvPr>
          <p:cNvCxnSpPr/>
          <p:nvPr/>
        </p:nvCxnSpPr>
        <p:spPr>
          <a:xfrm>
            <a:off x="2171700" y="742950"/>
            <a:ext cx="0" cy="54959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re 12">
            <a:extLst>
              <a:ext uri="{FF2B5EF4-FFF2-40B4-BE49-F238E27FC236}">
                <a16:creationId xmlns:a16="http://schemas.microsoft.com/office/drawing/2014/main" id="{B3274CC0-D76F-4E3C-94BD-62DCC78DCA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36138" y="230188"/>
            <a:ext cx="9144000" cy="1512000"/>
          </a:xfrm>
        </p:spPr>
        <p:txBody>
          <a:bodyPr>
            <a:normAutofit fontScale="90000"/>
          </a:bodyPr>
          <a:lstStyle/>
          <a:p>
            <a:r>
              <a:rPr lang="fr-FR">
                <a:solidFill>
                  <a:schemeClr val="tx2"/>
                </a:solidFill>
              </a:rPr>
              <a:t>PROJET Système d’exploitation</a:t>
            </a:r>
            <a:br>
              <a:rPr lang="fr-FR">
                <a:solidFill>
                  <a:schemeClr val="tx2"/>
                </a:solidFill>
              </a:rPr>
            </a:br>
            <a:r>
              <a:rPr lang="fr-FR" u="sng">
                <a:solidFill>
                  <a:schemeClr val="tx2"/>
                </a:solidFill>
              </a:rPr>
              <a:t>Réveil sous Raspberry Pi</a:t>
            </a:r>
          </a:p>
        </p:txBody>
      </p:sp>
      <p:sp>
        <p:nvSpPr>
          <p:cNvPr id="15" name="Sous-titre 14">
            <a:extLst>
              <a:ext uri="{FF2B5EF4-FFF2-40B4-BE49-F238E27FC236}">
                <a16:creationId xmlns:a16="http://schemas.microsoft.com/office/drawing/2014/main" id="{4CEDFE7E-E129-49F6-8950-6B398E4863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36138" y="6258479"/>
            <a:ext cx="3963972" cy="418195"/>
          </a:xfrm>
        </p:spPr>
        <p:txBody>
          <a:bodyPr>
            <a:normAutofit/>
          </a:bodyPr>
          <a:lstStyle/>
          <a:p>
            <a:pPr algn="l"/>
            <a:r>
              <a:rPr lang="fr-FR" sz="2000">
                <a:solidFill>
                  <a:schemeClr val="tx2"/>
                </a:solidFill>
              </a:rPr>
              <a:t>Ingénieurs alternants ISEN YNCREA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8AA1CCC6-9FE4-47CC-9AA2-0B32FA0714DF}"/>
              </a:ext>
            </a:extLst>
          </p:cNvPr>
          <p:cNvSpPr txBox="1"/>
          <p:nvPr/>
        </p:nvSpPr>
        <p:spPr>
          <a:xfrm>
            <a:off x="5165968" y="3059668"/>
            <a:ext cx="1860063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fr-FR">
                <a:solidFill>
                  <a:schemeClr val="tx2"/>
                </a:solidFill>
              </a:rPr>
              <a:t>Vincent SAGNE</a:t>
            </a:r>
            <a:r>
              <a:rPr lang="fr-FR">
                <a:solidFill>
                  <a:srgbClr val="000000"/>
                </a:solidFill>
              </a:rPr>
              <a:t>S</a:t>
            </a:r>
            <a:endParaRPr lang="fr-FR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01F181D5-2B73-44B7-8876-6BD21DB037C0}"/>
              </a:ext>
            </a:extLst>
          </p:cNvPr>
          <p:cNvSpPr txBox="1"/>
          <p:nvPr/>
        </p:nvSpPr>
        <p:spPr>
          <a:xfrm>
            <a:off x="5890965" y="3598205"/>
            <a:ext cx="20531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fr-FR"/>
              <a:t>Claude REVERSAT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502CEA59-005C-448E-8765-FDC9BA966F78}"/>
              </a:ext>
            </a:extLst>
          </p:cNvPr>
          <p:cNvSpPr txBox="1"/>
          <p:nvPr/>
        </p:nvSpPr>
        <p:spPr>
          <a:xfrm>
            <a:off x="6500110" y="4143102"/>
            <a:ext cx="24637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>
                <a:solidFill>
                  <a:schemeClr val="tx2"/>
                </a:solidFill>
              </a:rPr>
              <a:t>Arnaud SOUQUIERE</a:t>
            </a:r>
            <a:endParaRPr lang="fr-FR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59F6C775-478B-46E7-9AFC-C044CB26CB20}"/>
              </a:ext>
            </a:extLst>
          </p:cNvPr>
          <p:cNvSpPr txBox="1"/>
          <p:nvPr/>
        </p:nvSpPr>
        <p:spPr>
          <a:xfrm>
            <a:off x="7220325" y="4687999"/>
            <a:ext cx="18600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>
                <a:solidFill>
                  <a:schemeClr val="tx2"/>
                </a:solidFill>
              </a:rPr>
              <a:t>Frédéric CHAÏRAT</a:t>
            </a:r>
            <a:endParaRPr lang="fr-FR" sz="160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89386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Image 28" descr="Une image contenant équipement électronique&#10;&#10;Description générée automatiquement">
            <a:extLst>
              <a:ext uri="{FF2B5EF4-FFF2-40B4-BE49-F238E27FC236}">
                <a16:creationId xmlns:a16="http://schemas.microsoft.com/office/drawing/2014/main" id="{2CB23B58-C913-412E-975C-41EAF64B2B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7190" y="5553075"/>
            <a:ext cx="1606653" cy="1221044"/>
          </a:xfrm>
          <a:prstGeom prst="rect">
            <a:avLst/>
          </a:prstGeom>
        </p:spPr>
      </p:pic>
      <p:pic>
        <p:nvPicPr>
          <p:cNvPr id="18" name="Image 18" descr="Une image contenant texte, bouteille, boîtier&#10;&#10;Description générée automatiquement">
            <a:extLst>
              <a:ext uri="{FF2B5EF4-FFF2-40B4-BE49-F238E27FC236}">
                <a16:creationId xmlns:a16="http://schemas.microsoft.com/office/drawing/2014/main" id="{B6A9A626-535E-43D8-8F1E-76F21FF299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245" y="759696"/>
            <a:ext cx="1295093" cy="1344255"/>
          </a:xfrm>
          <a:prstGeom prst="rect">
            <a:avLst/>
          </a:prstGeom>
        </p:spPr>
      </p:pic>
      <p:pic>
        <p:nvPicPr>
          <p:cNvPr id="20" name="Image 27" descr="Une image contenant équipement électronique, télécommande&#10;&#10;Description générée automatiquement">
            <a:extLst>
              <a:ext uri="{FF2B5EF4-FFF2-40B4-BE49-F238E27FC236}">
                <a16:creationId xmlns:a16="http://schemas.microsoft.com/office/drawing/2014/main" id="{B6CB962D-423B-4EE0-BE89-AB7145F3A8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41531" y="1808982"/>
            <a:ext cx="1655199" cy="2072456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321B92C1-2352-4312-A5A6-85049A657D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7119" y="95357"/>
            <a:ext cx="9254805" cy="720000"/>
          </a:xfrm>
        </p:spPr>
        <p:txBody>
          <a:bodyPr>
            <a:normAutofit/>
          </a:bodyPr>
          <a:lstStyle/>
          <a:p>
            <a:pPr algn="r"/>
            <a:r>
              <a:rPr lang="fr-FR" sz="4000">
                <a:solidFill>
                  <a:schemeClr val="tx2"/>
                </a:solidFill>
                <a:cs typeface="Calibri Light"/>
              </a:rPr>
              <a:t>Ambition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5213924-2746-4BDF-A673-FBF8A46E2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4547" y="6411119"/>
            <a:ext cx="623887" cy="365125"/>
          </a:xfrm>
        </p:spPr>
        <p:txBody>
          <a:bodyPr/>
          <a:lstStyle/>
          <a:p>
            <a:fld id="{60F88B19-5C6E-428B-8932-4A55BA9FD9CF}" type="slidenum">
              <a:rPr lang="fr-FR" smtClean="0">
                <a:solidFill>
                  <a:schemeClr val="tx2"/>
                </a:solidFill>
              </a:rPr>
              <a:t>10</a:t>
            </a:fld>
            <a:endParaRPr lang="fr-FR">
              <a:solidFill>
                <a:schemeClr val="tx2"/>
              </a:solidFill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1112212D-1B54-4CCF-9CA5-AD5597D7F87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64" t="-1151" r="20555" b="1151"/>
          <a:stretch/>
        </p:blipFill>
        <p:spPr>
          <a:xfrm>
            <a:off x="336491" y="4850319"/>
            <a:ext cx="1470772" cy="1388556"/>
          </a:xfrm>
          <a:prstGeom prst="rect">
            <a:avLst/>
          </a:prstGeom>
        </p:spPr>
      </p:pic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085F0E67-B397-42CA-A094-287686F7F519}"/>
              </a:ext>
            </a:extLst>
          </p:cNvPr>
          <p:cNvCxnSpPr/>
          <p:nvPr/>
        </p:nvCxnSpPr>
        <p:spPr>
          <a:xfrm>
            <a:off x="2171700" y="742950"/>
            <a:ext cx="0" cy="54959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re 12">
            <a:extLst>
              <a:ext uri="{FF2B5EF4-FFF2-40B4-BE49-F238E27FC236}">
                <a16:creationId xmlns:a16="http://schemas.microsoft.com/office/drawing/2014/main" id="{5220ACEF-D080-499F-8883-B6A89AB563BA}"/>
              </a:ext>
            </a:extLst>
          </p:cNvPr>
          <p:cNvSpPr txBox="1">
            <a:spLocks/>
          </p:cNvSpPr>
          <p:nvPr/>
        </p:nvSpPr>
        <p:spPr>
          <a:xfrm>
            <a:off x="72174" y="190483"/>
            <a:ext cx="1869405" cy="11049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1800" b="1" err="1">
                <a:solidFill>
                  <a:schemeClr val="tx2"/>
                </a:solidFill>
              </a:rPr>
              <a:t>Réveil_Berry</a:t>
            </a:r>
            <a:endParaRPr lang="fr-FR" sz="1400" b="1">
              <a:solidFill>
                <a:schemeClr val="tx2"/>
              </a:solidFill>
            </a:endParaRPr>
          </a:p>
        </p:txBody>
      </p:sp>
      <p:sp>
        <p:nvSpPr>
          <p:cNvPr id="10" name="Titre 12">
            <a:extLst>
              <a:ext uri="{FF2B5EF4-FFF2-40B4-BE49-F238E27FC236}">
                <a16:creationId xmlns:a16="http://schemas.microsoft.com/office/drawing/2014/main" id="{6572893B-7325-46AE-88E0-9ED984675314}"/>
              </a:ext>
            </a:extLst>
          </p:cNvPr>
          <p:cNvSpPr txBox="1">
            <a:spLocks/>
          </p:cNvSpPr>
          <p:nvPr/>
        </p:nvSpPr>
        <p:spPr>
          <a:xfrm>
            <a:off x="120076" y="1140468"/>
            <a:ext cx="1869405" cy="576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1800">
                <a:solidFill>
                  <a:schemeClr val="tx2"/>
                </a:solidFill>
              </a:rPr>
              <a:t>Projet</a:t>
            </a:r>
            <a:endParaRPr lang="fr-FR" sz="1400">
              <a:solidFill>
                <a:schemeClr val="tx2"/>
              </a:solidFill>
            </a:endParaRPr>
          </a:p>
        </p:txBody>
      </p:sp>
      <p:sp>
        <p:nvSpPr>
          <p:cNvPr id="12" name="Titre 12">
            <a:extLst>
              <a:ext uri="{FF2B5EF4-FFF2-40B4-BE49-F238E27FC236}">
                <a16:creationId xmlns:a16="http://schemas.microsoft.com/office/drawing/2014/main" id="{AF646764-4247-45DE-80F3-3ACD8EAE042B}"/>
              </a:ext>
            </a:extLst>
          </p:cNvPr>
          <p:cNvSpPr txBox="1">
            <a:spLocks/>
          </p:cNvSpPr>
          <p:nvPr/>
        </p:nvSpPr>
        <p:spPr>
          <a:xfrm>
            <a:off x="139608" y="1914345"/>
            <a:ext cx="1869405" cy="576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1800">
                <a:solidFill>
                  <a:schemeClr val="tx2"/>
                </a:solidFill>
              </a:rPr>
              <a:t>Fonctionnalités</a:t>
            </a:r>
            <a:endParaRPr lang="fr-FR" sz="1400">
              <a:solidFill>
                <a:schemeClr val="tx2"/>
              </a:solidFill>
            </a:endParaRPr>
          </a:p>
        </p:txBody>
      </p:sp>
      <p:sp>
        <p:nvSpPr>
          <p:cNvPr id="13" name="Titre 12">
            <a:extLst>
              <a:ext uri="{FF2B5EF4-FFF2-40B4-BE49-F238E27FC236}">
                <a16:creationId xmlns:a16="http://schemas.microsoft.com/office/drawing/2014/main" id="{FFDD1FE0-B710-456D-B51A-425F5442EED4}"/>
              </a:ext>
            </a:extLst>
          </p:cNvPr>
          <p:cNvSpPr txBox="1">
            <a:spLocks/>
          </p:cNvSpPr>
          <p:nvPr/>
        </p:nvSpPr>
        <p:spPr>
          <a:xfrm>
            <a:off x="113855" y="2710259"/>
            <a:ext cx="1869405" cy="576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1800">
                <a:solidFill>
                  <a:schemeClr val="tx2"/>
                </a:solidFill>
              </a:rPr>
              <a:t>Fonctionnement</a:t>
            </a:r>
            <a:endParaRPr lang="fr-FR" sz="1400">
              <a:solidFill>
                <a:schemeClr val="tx2"/>
              </a:solidFill>
            </a:endParaRPr>
          </a:p>
        </p:txBody>
      </p:sp>
      <p:sp>
        <p:nvSpPr>
          <p:cNvPr id="14" name="Titre 12">
            <a:extLst>
              <a:ext uri="{FF2B5EF4-FFF2-40B4-BE49-F238E27FC236}">
                <a16:creationId xmlns:a16="http://schemas.microsoft.com/office/drawing/2014/main" id="{1CD0923C-08E1-452F-BF4F-039C13A79EE0}"/>
              </a:ext>
            </a:extLst>
          </p:cNvPr>
          <p:cNvSpPr txBox="1">
            <a:spLocks/>
          </p:cNvSpPr>
          <p:nvPr/>
        </p:nvSpPr>
        <p:spPr>
          <a:xfrm>
            <a:off x="120076" y="3507409"/>
            <a:ext cx="1869405" cy="576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1800" u="sng">
                <a:solidFill>
                  <a:schemeClr val="tx2"/>
                </a:solidFill>
              </a:rPr>
              <a:t>Problèmes rencontrés</a:t>
            </a:r>
            <a:endParaRPr lang="fr-FR" sz="1400" u="sng">
              <a:solidFill>
                <a:schemeClr val="tx2"/>
              </a:solidFill>
            </a:endParaRPr>
          </a:p>
        </p:txBody>
      </p:sp>
      <p:sp>
        <p:nvSpPr>
          <p:cNvPr id="15" name="Titre 12">
            <a:extLst>
              <a:ext uri="{FF2B5EF4-FFF2-40B4-BE49-F238E27FC236}">
                <a16:creationId xmlns:a16="http://schemas.microsoft.com/office/drawing/2014/main" id="{6F73AC8E-2914-448A-939E-EA4623BD9420}"/>
              </a:ext>
            </a:extLst>
          </p:cNvPr>
          <p:cNvSpPr txBox="1">
            <a:spLocks/>
          </p:cNvSpPr>
          <p:nvPr/>
        </p:nvSpPr>
        <p:spPr>
          <a:xfrm>
            <a:off x="72174" y="4255653"/>
            <a:ext cx="1869405" cy="576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1800">
                <a:solidFill>
                  <a:schemeClr val="tx2"/>
                </a:solidFill>
              </a:rPr>
              <a:t>Démo &amp; Conclusion</a:t>
            </a:r>
            <a:endParaRPr lang="fr-FR" sz="1400">
              <a:solidFill>
                <a:schemeClr val="tx2"/>
              </a:solidFill>
            </a:endParaRP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32BD11D6-7939-474D-9D67-A8E4E8EA5E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77163" y="317671"/>
            <a:ext cx="8991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fr-FR" sz="2400">
              <a:solidFill>
                <a:schemeClr val="tx2"/>
              </a:solidFill>
              <a:cs typeface="Calibri"/>
            </a:endParaRPr>
          </a:p>
          <a:p>
            <a:pPr lvl="1"/>
            <a:r>
              <a:rPr lang="fr-FR">
                <a:solidFill>
                  <a:schemeClr val="tx2"/>
                </a:solidFill>
                <a:cs typeface="Calibri"/>
              </a:rPr>
              <a:t>Câblage : </a:t>
            </a:r>
          </a:p>
          <a:p>
            <a:pPr lvl="1"/>
            <a:endParaRPr lang="fr-FR">
              <a:solidFill>
                <a:schemeClr val="tx2"/>
              </a:solidFill>
              <a:cs typeface="Calibri"/>
            </a:endParaRP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37FBBF65-D57F-42F5-B274-4EDE2A301AE1}"/>
              </a:ext>
            </a:extLst>
          </p:cNvPr>
          <p:cNvSpPr/>
          <p:nvPr/>
        </p:nvSpPr>
        <p:spPr>
          <a:xfrm>
            <a:off x="3426884" y="1944193"/>
            <a:ext cx="1428749" cy="453068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fr-FR" err="1">
                <a:cs typeface="Calibri"/>
              </a:rPr>
              <a:t>Raspi</a:t>
            </a:r>
            <a:r>
              <a:rPr lang="fr-FR">
                <a:cs typeface="Calibri"/>
              </a:rPr>
              <a:t> 3 B</a:t>
            </a:r>
            <a:endParaRPr lang="fr-FR" err="1"/>
          </a:p>
        </p:txBody>
      </p:sp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79FD0F02-EC21-4FF5-8CAB-979C4D63DF15}"/>
              </a:ext>
            </a:extLst>
          </p:cNvPr>
          <p:cNvCxnSpPr/>
          <p:nvPr/>
        </p:nvCxnSpPr>
        <p:spPr>
          <a:xfrm>
            <a:off x="3866092" y="3188758"/>
            <a:ext cx="3122081" cy="52916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Ellipse 21">
            <a:extLst>
              <a:ext uri="{FF2B5EF4-FFF2-40B4-BE49-F238E27FC236}">
                <a16:creationId xmlns:a16="http://schemas.microsoft.com/office/drawing/2014/main" id="{482C351C-02B5-406F-9416-C43223A2477C}"/>
              </a:ext>
            </a:extLst>
          </p:cNvPr>
          <p:cNvSpPr/>
          <p:nvPr/>
        </p:nvSpPr>
        <p:spPr>
          <a:xfrm>
            <a:off x="6665384" y="2484967"/>
            <a:ext cx="1153582" cy="9101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cs typeface="Calibri"/>
              </a:rPr>
              <a:t>IR </a:t>
            </a:r>
            <a:r>
              <a:rPr lang="fr-FR" err="1">
                <a:cs typeface="Calibri"/>
              </a:rPr>
              <a:t>Sensor</a:t>
            </a:r>
            <a:endParaRPr lang="fr-FR" err="1"/>
          </a:p>
        </p:txBody>
      </p:sp>
      <p:cxnSp>
        <p:nvCxnSpPr>
          <p:cNvPr id="23" name="Connecteur droit avec flèche 22">
            <a:extLst>
              <a:ext uri="{FF2B5EF4-FFF2-40B4-BE49-F238E27FC236}">
                <a16:creationId xmlns:a16="http://schemas.microsoft.com/office/drawing/2014/main" id="{9DB056D7-6D82-4A59-A658-9361A0781EC6}"/>
              </a:ext>
            </a:extLst>
          </p:cNvPr>
          <p:cNvCxnSpPr>
            <a:cxnSpLocks/>
          </p:cNvCxnSpPr>
          <p:nvPr/>
        </p:nvCxnSpPr>
        <p:spPr>
          <a:xfrm>
            <a:off x="3866091" y="2892424"/>
            <a:ext cx="3122081" cy="52916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avec flèche 23">
            <a:extLst>
              <a:ext uri="{FF2B5EF4-FFF2-40B4-BE49-F238E27FC236}">
                <a16:creationId xmlns:a16="http://schemas.microsoft.com/office/drawing/2014/main" id="{F1D46676-9D38-4EFA-A9B2-BC806B5E34D4}"/>
              </a:ext>
            </a:extLst>
          </p:cNvPr>
          <p:cNvCxnSpPr>
            <a:cxnSpLocks/>
          </p:cNvCxnSpPr>
          <p:nvPr/>
        </p:nvCxnSpPr>
        <p:spPr>
          <a:xfrm>
            <a:off x="3802592" y="2606674"/>
            <a:ext cx="3122081" cy="52916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ZoneTexte 24">
            <a:extLst>
              <a:ext uri="{FF2B5EF4-FFF2-40B4-BE49-F238E27FC236}">
                <a16:creationId xmlns:a16="http://schemas.microsoft.com/office/drawing/2014/main" id="{828FF4B3-740F-4794-A892-5BCE32D36401}"/>
              </a:ext>
            </a:extLst>
          </p:cNvPr>
          <p:cNvSpPr txBox="1"/>
          <p:nvPr/>
        </p:nvSpPr>
        <p:spPr>
          <a:xfrm>
            <a:off x="5100108" y="2345368"/>
            <a:ext cx="14097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fr-FR">
                <a:cs typeface="Calibri"/>
              </a:rPr>
              <a:t>VCC</a:t>
            </a:r>
            <a:endParaRPr lang="fr-FR"/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89E74B3A-785E-48EC-80B0-882A46564FFC}"/>
              </a:ext>
            </a:extLst>
          </p:cNvPr>
          <p:cNvSpPr txBox="1"/>
          <p:nvPr/>
        </p:nvSpPr>
        <p:spPr>
          <a:xfrm>
            <a:off x="5100108" y="2655698"/>
            <a:ext cx="14097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fr-FR">
                <a:cs typeface="Calibri"/>
              </a:rPr>
              <a:t>GND</a:t>
            </a:r>
            <a:endParaRPr lang="fr-FR" err="1"/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AFAB86DD-F485-4B27-BA5D-A32555E06597}"/>
              </a:ext>
            </a:extLst>
          </p:cNvPr>
          <p:cNvSpPr txBox="1"/>
          <p:nvPr/>
        </p:nvSpPr>
        <p:spPr>
          <a:xfrm>
            <a:off x="5100107" y="2934620"/>
            <a:ext cx="168008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>
                <a:cs typeface="Calibri"/>
              </a:rPr>
              <a:t>GPIO17 (Signal)</a:t>
            </a:r>
            <a:endParaRPr lang="fr-FR"/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39BD1CCA-A2DE-4BA7-9A7B-948D28BA3E12}"/>
              </a:ext>
            </a:extLst>
          </p:cNvPr>
          <p:cNvSpPr txBox="1"/>
          <p:nvPr/>
        </p:nvSpPr>
        <p:spPr>
          <a:xfrm>
            <a:off x="4918142" y="3862197"/>
            <a:ext cx="2340349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>
                <a:cs typeface="Calibri"/>
              </a:rPr>
              <a:t>GND </a:t>
            </a:r>
          </a:p>
          <a:p>
            <a:r>
              <a:rPr lang="fr-FR">
                <a:cs typeface="Calibri"/>
              </a:rPr>
              <a:t>VCC</a:t>
            </a:r>
          </a:p>
          <a:p>
            <a:r>
              <a:rPr lang="fr-FR">
                <a:cs typeface="Calibri"/>
              </a:rPr>
              <a:t>GPIO26 (RS)</a:t>
            </a:r>
          </a:p>
          <a:p>
            <a:r>
              <a:rPr lang="fr-FR">
                <a:cs typeface="Calibri"/>
              </a:rPr>
              <a:t>GPIO19 (E)</a:t>
            </a:r>
          </a:p>
          <a:p>
            <a:r>
              <a:rPr lang="fr-FR">
                <a:cs typeface="Calibri"/>
              </a:rPr>
              <a:t>GPIO13 (D0)</a:t>
            </a:r>
          </a:p>
          <a:p>
            <a:r>
              <a:rPr lang="fr-FR">
                <a:cs typeface="Calibri"/>
              </a:rPr>
              <a:t>GPIO06 (D1)</a:t>
            </a:r>
          </a:p>
          <a:p>
            <a:r>
              <a:rPr lang="fr-FR">
                <a:cs typeface="Calibri"/>
              </a:rPr>
              <a:t>GPIO05 (D2)</a:t>
            </a:r>
            <a:endParaRPr lang="fr-FR"/>
          </a:p>
          <a:p>
            <a:r>
              <a:rPr lang="fr-FR">
                <a:cs typeface="Calibri"/>
              </a:rPr>
              <a:t>GPIO11 (D3)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552548A-1804-4CE4-933C-2F224158628A}"/>
              </a:ext>
            </a:extLst>
          </p:cNvPr>
          <p:cNvSpPr/>
          <p:nvPr/>
        </p:nvSpPr>
        <p:spPr>
          <a:xfrm>
            <a:off x="7935383" y="3934883"/>
            <a:ext cx="899583" cy="23071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fr-FR">
                <a:cs typeface="Calibri"/>
              </a:rPr>
              <a:t>LCD</a:t>
            </a:r>
          </a:p>
          <a:p>
            <a:pPr algn="ctr"/>
            <a:r>
              <a:rPr lang="fr-FR">
                <a:cs typeface="Calibri"/>
              </a:rPr>
              <a:t>1602</a:t>
            </a:r>
          </a:p>
          <a:p>
            <a:pPr algn="ctr"/>
            <a:r>
              <a:rPr lang="fr-FR">
                <a:cs typeface="Calibri"/>
              </a:rPr>
              <a:t>Mode 4bits</a:t>
            </a:r>
          </a:p>
        </p:txBody>
      </p:sp>
      <p:cxnSp>
        <p:nvCxnSpPr>
          <p:cNvPr id="43" name="Connecteur droit avec flèche 42">
            <a:extLst>
              <a:ext uri="{FF2B5EF4-FFF2-40B4-BE49-F238E27FC236}">
                <a16:creationId xmlns:a16="http://schemas.microsoft.com/office/drawing/2014/main" id="{B2EBEB5E-FB92-4D0D-B99C-CDCC0D6FD85B}"/>
              </a:ext>
            </a:extLst>
          </p:cNvPr>
          <p:cNvCxnSpPr/>
          <p:nvPr/>
        </p:nvCxnSpPr>
        <p:spPr>
          <a:xfrm flipV="1">
            <a:off x="4829175" y="4120091"/>
            <a:ext cx="3386666" cy="10584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avec flèche 43">
            <a:extLst>
              <a:ext uri="{FF2B5EF4-FFF2-40B4-BE49-F238E27FC236}">
                <a16:creationId xmlns:a16="http://schemas.microsoft.com/office/drawing/2014/main" id="{03D53926-E1A3-4288-80B1-25015FFC9347}"/>
              </a:ext>
            </a:extLst>
          </p:cNvPr>
          <p:cNvCxnSpPr>
            <a:cxnSpLocks/>
          </p:cNvCxnSpPr>
          <p:nvPr/>
        </p:nvCxnSpPr>
        <p:spPr>
          <a:xfrm flipV="1">
            <a:off x="4829174" y="4416424"/>
            <a:ext cx="3386666" cy="10584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eur droit avec flèche 44">
            <a:extLst>
              <a:ext uri="{FF2B5EF4-FFF2-40B4-BE49-F238E27FC236}">
                <a16:creationId xmlns:a16="http://schemas.microsoft.com/office/drawing/2014/main" id="{E5393B7D-8B41-44C2-8BEA-F3D1713547DF}"/>
              </a:ext>
            </a:extLst>
          </p:cNvPr>
          <p:cNvCxnSpPr>
            <a:cxnSpLocks/>
          </p:cNvCxnSpPr>
          <p:nvPr/>
        </p:nvCxnSpPr>
        <p:spPr>
          <a:xfrm flipV="1">
            <a:off x="4860925" y="4723341"/>
            <a:ext cx="3386666" cy="10584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eur droit avec flèche 45">
            <a:extLst>
              <a:ext uri="{FF2B5EF4-FFF2-40B4-BE49-F238E27FC236}">
                <a16:creationId xmlns:a16="http://schemas.microsoft.com/office/drawing/2014/main" id="{39E762B1-32EF-4A62-BFE4-D209CF024E78}"/>
              </a:ext>
            </a:extLst>
          </p:cNvPr>
          <p:cNvCxnSpPr>
            <a:cxnSpLocks/>
          </p:cNvCxnSpPr>
          <p:nvPr/>
        </p:nvCxnSpPr>
        <p:spPr>
          <a:xfrm flipV="1">
            <a:off x="4913842" y="4977341"/>
            <a:ext cx="3386666" cy="10584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eur droit avec flèche 46">
            <a:extLst>
              <a:ext uri="{FF2B5EF4-FFF2-40B4-BE49-F238E27FC236}">
                <a16:creationId xmlns:a16="http://schemas.microsoft.com/office/drawing/2014/main" id="{11D038D8-F4BE-4C77-BF39-044B0E3D5094}"/>
              </a:ext>
            </a:extLst>
          </p:cNvPr>
          <p:cNvCxnSpPr>
            <a:cxnSpLocks/>
          </p:cNvCxnSpPr>
          <p:nvPr/>
        </p:nvCxnSpPr>
        <p:spPr>
          <a:xfrm flipV="1">
            <a:off x="4860924" y="5284257"/>
            <a:ext cx="3386666" cy="10584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avec flèche 47">
            <a:extLst>
              <a:ext uri="{FF2B5EF4-FFF2-40B4-BE49-F238E27FC236}">
                <a16:creationId xmlns:a16="http://schemas.microsoft.com/office/drawing/2014/main" id="{DDFCF90E-8F8F-4FB2-BF96-1A1130D66BD8}"/>
              </a:ext>
            </a:extLst>
          </p:cNvPr>
          <p:cNvCxnSpPr>
            <a:cxnSpLocks/>
          </p:cNvCxnSpPr>
          <p:nvPr/>
        </p:nvCxnSpPr>
        <p:spPr>
          <a:xfrm flipV="1">
            <a:off x="4829175" y="5485341"/>
            <a:ext cx="3386666" cy="10584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droit avec flèche 48">
            <a:extLst>
              <a:ext uri="{FF2B5EF4-FFF2-40B4-BE49-F238E27FC236}">
                <a16:creationId xmlns:a16="http://schemas.microsoft.com/office/drawing/2014/main" id="{F77E148E-8B09-443A-AE70-807BA5617323}"/>
              </a:ext>
            </a:extLst>
          </p:cNvPr>
          <p:cNvCxnSpPr>
            <a:cxnSpLocks/>
          </p:cNvCxnSpPr>
          <p:nvPr/>
        </p:nvCxnSpPr>
        <p:spPr>
          <a:xfrm flipV="1">
            <a:off x="4818592" y="5718174"/>
            <a:ext cx="3386666" cy="10584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eur droit avec flèche 49">
            <a:extLst>
              <a:ext uri="{FF2B5EF4-FFF2-40B4-BE49-F238E27FC236}">
                <a16:creationId xmlns:a16="http://schemas.microsoft.com/office/drawing/2014/main" id="{321C2A3D-EAF0-4F11-8300-30F664ECD787}"/>
              </a:ext>
            </a:extLst>
          </p:cNvPr>
          <p:cNvCxnSpPr>
            <a:cxnSpLocks/>
          </p:cNvCxnSpPr>
          <p:nvPr/>
        </p:nvCxnSpPr>
        <p:spPr>
          <a:xfrm flipV="1">
            <a:off x="4860924" y="5961590"/>
            <a:ext cx="3386666" cy="10584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Ellipse 50">
            <a:extLst>
              <a:ext uri="{FF2B5EF4-FFF2-40B4-BE49-F238E27FC236}">
                <a16:creationId xmlns:a16="http://schemas.microsoft.com/office/drawing/2014/main" id="{21B26C9E-FE19-41A2-9AB0-4D3CE8E30204}"/>
              </a:ext>
            </a:extLst>
          </p:cNvPr>
          <p:cNvSpPr/>
          <p:nvPr/>
        </p:nvSpPr>
        <p:spPr>
          <a:xfrm>
            <a:off x="6337300" y="897467"/>
            <a:ext cx="1693332" cy="9101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cs typeface="Calibri"/>
              </a:rPr>
              <a:t>Haut Parleur</a:t>
            </a:r>
            <a:endParaRPr lang="fr-FR"/>
          </a:p>
        </p:txBody>
      </p:sp>
      <p:cxnSp>
        <p:nvCxnSpPr>
          <p:cNvPr id="56" name="Connecteur : en angle 55">
            <a:extLst>
              <a:ext uri="{FF2B5EF4-FFF2-40B4-BE49-F238E27FC236}">
                <a16:creationId xmlns:a16="http://schemas.microsoft.com/office/drawing/2014/main" id="{EC87BDC0-EDE6-43F4-8BE2-571539BB9DA7}"/>
              </a:ext>
            </a:extLst>
          </p:cNvPr>
          <p:cNvCxnSpPr/>
          <p:nvPr/>
        </p:nvCxnSpPr>
        <p:spPr>
          <a:xfrm flipV="1">
            <a:off x="4614094" y="1344867"/>
            <a:ext cx="1683773" cy="946356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ZoneTexte 56">
            <a:extLst>
              <a:ext uri="{FF2B5EF4-FFF2-40B4-BE49-F238E27FC236}">
                <a16:creationId xmlns:a16="http://schemas.microsoft.com/office/drawing/2014/main" id="{7DDC4E3D-E2A6-4AFB-8690-4D3042D8C556}"/>
              </a:ext>
            </a:extLst>
          </p:cNvPr>
          <p:cNvSpPr txBox="1"/>
          <p:nvPr/>
        </p:nvSpPr>
        <p:spPr>
          <a:xfrm>
            <a:off x="4506247" y="1630311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/>
              <a:t>Jack RCA</a:t>
            </a:r>
            <a:endParaRPr lang="fr-FR">
              <a:cs typeface="Calibri"/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15409C24-300E-4538-A102-F9A38D4E89F9}"/>
              </a:ext>
            </a:extLst>
          </p:cNvPr>
          <p:cNvSpPr txBox="1"/>
          <p:nvPr/>
        </p:nvSpPr>
        <p:spPr>
          <a:xfrm>
            <a:off x="8832440" y="3977761"/>
            <a:ext cx="1649361" cy="174203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>
                <a:cs typeface="Calibri"/>
              </a:rPr>
              <a:t>(</a:t>
            </a:r>
            <a:r>
              <a:rPr lang="fr-FR" err="1">
                <a:cs typeface="Calibri"/>
              </a:rPr>
              <a:t>Contrast</a:t>
            </a:r>
            <a:r>
              <a:rPr lang="fr-FR">
                <a:cs typeface="Calibri"/>
              </a:rPr>
              <a:t>) GND </a:t>
            </a:r>
            <a:endParaRPr lang="fr-FR"/>
          </a:p>
          <a:p>
            <a:r>
              <a:rPr lang="fr-FR">
                <a:cs typeface="Calibri"/>
              </a:rPr>
              <a:t>(R/W) GND</a:t>
            </a:r>
          </a:p>
          <a:p>
            <a:r>
              <a:rPr lang="fr-FR">
                <a:cs typeface="Calibri"/>
              </a:rPr>
              <a:t>(LED-) GND</a:t>
            </a:r>
          </a:p>
          <a:p>
            <a:endParaRPr lang="fr-FR">
              <a:cs typeface="Calibri"/>
            </a:endParaRPr>
          </a:p>
          <a:p>
            <a:endParaRPr lang="fr-FR">
              <a:cs typeface="Calibri"/>
            </a:endParaRPr>
          </a:p>
          <a:p>
            <a:r>
              <a:rPr lang="fr-FR">
                <a:cs typeface="Calibri"/>
              </a:rPr>
              <a:t>(LED+)  VCC</a:t>
            </a:r>
          </a:p>
        </p:txBody>
      </p: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2FCC4D08-C2C4-48C1-AE48-E32502674135}"/>
              </a:ext>
            </a:extLst>
          </p:cNvPr>
          <p:cNvCxnSpPr/>
          <p:nvPr/>
        </p:nvCxnSpPr>
        <p:spPr>
          <a:xfrm flipH="1">
            <a:off x="8439456" y="4260745"/>
            <a:ext cx="2544098" cy="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droit avec flèche 37">
            <a:extLst>
              <a:ext uri="{FF2B5EF4-FFF2-40B4-BE49-F238E27FC236}">
                <a16:creationId xmlns:a16="http://schemas.microsoft.com/office/drawing/2014/main" id="{9A71DB49-07D8-4A65-B596-35986AEB2CCA}"/>
              </a:ext>
            </a:extLst>
          </p:cNvPr>
          <p:cNvCxnSpPr>
            <a:cxnSpLocks/>
          </p:cNvCxnSpPr>
          <p:nvPr/>
        </p:nvCxnSpPr>
        <p:spPr>
          <a:xfrm flipH="1">
            <a:off x="8378003" y="4543422"/>
            <a:ext cx="2544098" cy="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avec flèche 38">
            <a:extLst>
              <a:ext uri="{FF2B5EF4-FFF2-40B4-BE49-F238E27FC236}">
                <a16:creationId xmlns:a16="http://schemas.microsoft.com/office/drawing/2014/main" id="{95D381AA-43D2-4518-A8B8-4B12AC886549}"/>
              </a:ext>
            </a:extLst>
          </p:cNvPr>
          <p:cNvCxnSpPr>
            <a:cxnSpLocks/>
          </p:cNvCxnSpPr>
          <p:nvPr/>
        </p:nvCxnSpPr>
        <p:spPr>
          <a:xfrm flipH="1">
            <a:off x="8439455" y="4801519"/>
            <a:ext cx="2544098" cy="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>
            <a:extLst>
              <a:ext uri="{FF2B5EF4-FFF2-40B4-BE49-F238E27FC236}">
                <a16:creationId xmlns:a16="http://schemas.microsoft.com/office/drawing/2014/main" id="{C75F0274-43D0-4C33-AD45-92BA00922004}"/>
              </a:ext>
            </a:extLst>
          </p:cNvPr>
          <p:cNvCxnSpPr>
            <a:cxnSpLocks/>
          </p:cNvCxnSpPr>
          <p:nvPr/>
        </p:nvCxnSpPr>
        <p:spPr>
          <a:xfrm flipH="1">
            <a:off x="8586939" y="5723293"/>
            <a:ext cx="2544098" cy="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Image 19">
            <a:extLst>
              <a:ext uri="{FF2B5EF4-FFF2-40B4-BE49-F238E27FC236}">
                <a16:creationId xmlns:a16="http://schemas.microsoft.com/office/drawing/2014/main" id="{D081711B-FED4-45AC-9FF3-D33B64D8EF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55077" y="2377056"/>
            <a:ext cx="1157749" cy="1120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72213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21B92C1-2352-4312-A5A6-85049A657D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7119" y="95357"/>
            <a:ext cx="9254805" cy="720000"/>
          </a:xfrm>
        </p:spPr>
        <p:txBody>
          <a:bodyPr>
            <a:normAutofit/>
          </a:bodyPr>
          <a:lstStyle/>
          <a:p>
            <a:pPr algn="r"/>
            <a:r>
              <a:rPr lang="fr-FR" sz="4000">
                <a:solidFill>
                  <a:schemeClr val="tx2"/>
                </a:solidFill>
                <a:cs typeface="Calibri Light"/>
              </a:rPr>
              <a:t>Problèmes rencontrés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5213924-2746-4BDF-A673-FBF8A46E2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4547" y="6411119"/>
            <a:ext cx="623887" cy="365125"/>
          </a:xfrm>
        </p:spPr>
        <p:txBody>
          <a:bodyPr/>
          <a:lstStyle/>
          <a:p>
            <a:fld id="{60F88B19-5C6E-428B-8932-4A55BA9FD9CF}" type="slidenum">
              <a:rPr lang="fr-FR" smtClean="0">
                <a:solidFill>
                  <a:schemeClr val="tx2"/>
                </a:solidFill>
              </a:rPr>
              <a:t>11</a:t>
            </a:fld>
            <a:endParaRPr lang="fr-FR">
              <a:solidFill>
                <a:schemeClr val="tx2"/>
              </a:solidFill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1112212D-1B54-4CCF-9CA5-AD5597D7F87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64" t="-1151" r="20555" b="1151"/>
          <a:stretch/>
        </p:blipFill>
        <p:spPr>
          <a:xfrm>
            <a:off x="336491" y="4850319"/>
            <a:ext cx="1470772" cy="1388556"/>
          </a:xfrm>
          <a:prstGeom prst="rect">
            <a:avLst/>
          </a:prstGeom>
        </p:spPr>
      </p:pic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085F0E67-B397-42CA-A094-287686F7F519}"/>
              </a:ext>
            </a:extLst>
          </p:cNvPr>
          <p:cNvCxnSpPr/>
          <p:nvPr/>
        </p:nvCxnSpPr>
        <p:spPr>
          <a:xfrm>
            <a:off x="2171700" y="742950"/>
            <a:ext cx="0" cy="54959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re 12">
            <a:extLst>
              <a:ext uri="{FF2B5EF4-FFF2-40B4-BE49-F238E27FC236}">
                <a16:creationId xmlns:a16="http://schemas.microsoft.com/office/drawing/2014/main" id="{5220ACEF-D080-499F-8883-B6A89AB563BA}"/>
              </a:ext>
            </a:extLst>
          </p:cNvPr>
          <p:cNvSpPr txBox="1">
            <a:spLocks/>
          </p:cNvSpPr>
          <p:nvPr/>
        </p:nvSpPr>
        <p:spPr>
          <a:xfrm>
            <a:off x="72174" y="190483"/>
            <a:ext cx="1869405" cy="11049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1800" b="1" err="1">
                <a:solidFill>
                  <a:schemeClr val="tx2"/>
                </a:solidFill>
              </a:rPr>
              <a:t>Réveil_Berry</a:t>
            </a:r>
            <a:endParaRPr lang="fr-FR" sz="1400" b="1">
              <a:solidFill>
                <a:schemeClr val="tx2"/>
              </a:solidFill>
            </a:endParaRPr>
          </a:p>
        </p:txBody>
      </p:sp>
      <p:sp>
        <p:nvSpPr>
          <p:cNvPr id="10" name="Titre 12">
            <a:extLst>
              <a:ext uri="{FF2B5EF4-FFF2-40B4-BE49-F238E27FC236}">
                <a16:creationId xmlns:a16="http://schemas.microsoft.com/office/drawing/2014/main" id="{6572893B-7325-46AE-88E0-9ED984675314}"/>
              </a:ext>
            </a:extLst>
          </p:cNvPr>
          <p:cNvSpPr txBox="1">
            <a:spLocks/>
          </p:cNvSpPr>
          <p:nvPr/>
        </p:nvSpPr>
        <p:spPr>
          <a:xfrm>
            <a:off x="120076" y="1140468"/>
            <a:ext cx="1869405" cy="576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1800">
                <a:solidFill>
                  <a:schemeClr val="tx2"/>
                </a:solidFill>
              </a:rPr>
              <a:t>Projet</a:t>
            </a:r>
            <a:endParaRPr lang="fr-FR" sz="1400">
              <a:solidFill>
                <a:schemeClr val="tx2"/>
              </a:solidFill>
            </a:endParaRPr>
          </a:p>
        </p:txBody>
      </p:sp>
      <p:sp>
        <p:nvSpPr>
          <p:cNvPr id="12" name="Titre 12">
            <a:extLst>
              <a:ext uri="{FF2B5EF4-FFF2-40B4-BE49-F238E27FC236}">
                <a16:creationId xmlns:a16="http://schemas.microsoft.com/office/drawing/2014/main" id="{AF646764-4247-45DE-80F3-3ACD8EAE042B}"/>
              </a:ext>
            </a:extLst>
          </p:cNvPr>
          <p:cNvSpPr txBox="1">
            <a:spLocks/>
          </p:cNvSpPr>
          <p:nvPr/>
        </p:nvSpPr>
        <p:spPr>
          <a:xfrm>
            <a:off x="139608" y="1914345"/>
            <a:ext cx="1869405" cy="576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1800">
                <a:solidFill>
                  <a:schemeClr val="tx2"/>
                </a:solidFill>
              </a:rPr>
              <a:t>Fonctionnalités</a:t>
            </a:r>
            <a:endParaRPr lang="fr-FR" sz="1400">
              <a:solidFill>
                <a:schemeClr val="tx2"/>
              </a:solidFill>
            </a:endParaRPr>
          </a:p>
        </p:txBody>
      </p:sp>
      <p:sp>
        <p:nvSpPr>
          <p:cNvPr id="13" name="Titre 12">
            <a:extLst>
              <a:ext uri="{FF2B5EF4-FFF2-40B4-BE49-F238E27FC236}">
                <a16:creationId xmlns:a16="http://schemas.microsoft.com/office/drawing/2014/main" id="{FFDD1FE0-B710-456D-B51A-425F5442EED4}"/>
              </a:ext>
            </a:extLst>
          </p:cNvPr>
          <p:cNvSpPr txBox="1">
            <a:spLocks/>
          </p:cNvSpPr>
          <p:nvPr/>
        </p:nvSpPr>
        <p:spPr>
          <a:xfrm>
            <a:off x="113855" y="2710259"/>
            <a:ext cx="1869405" cy="576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1800">
                <a:solidFill>
                  <a:schemeClr val="tx2"/>
                </a:solidFill>
              </a:rPr>
              <a:t>Fonctionnement</a:t>
            </a:r>
            <a:endParaRPr lang="fr-FR" sz="1400">
              <a:solidFill>
                <a:schemeClr val="tx2"/>
              </a:solidFill>
            </a:endParaRPr>
          </a:p>
        </p:txBody>
      </p:sp>
      <p:sp>
        <p:nvSpPr>
          <p:cNvPr id="14" name="Titre 12">
            <a:extLst>
              <a:ext uri="{FF2B5EF4-FFF2-40B4-BE49-F238E27FC236}">
                <a16:creationId xmlns:a16="http://schemas.microsoft.com/office/drawing/2014/main" id="{1CD0923C-08E1-452F-BF4F-039C13A79EE0}"/>
              </a:ext>
            </a:extLst>
          </p:cNvPr>
          <p:cNvSpPr txBox="1">
            <a:spLocks/>
          </p:cNvSpPr>
          <p:nvPr/>
        </p:nvSpPr>
        <p:spPr>
          <a:xfrm>
            <a:off x="120076" y="3507409"/>
            <a:ext cx="1869405" cy="576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1800" u="sng">
                <a:solidFill>
                  <a:schemeClr val="tx2"/>
                </a:solidFill>
              </a:rPr>
              <a:t>Problèmes rencontrés</a:t>
            </a:r>
            <a:endParaRPr lang="fr-FR" sz="1400" u="sng">
              <a:solidFill>
                <a:schemeClr val="tx2"/>
              </a:solidFill>
            </a:endParaRPr>
          </a:p>
        </p:txBody>
      </p:sp>
      <p:sp>
        <p:nvSpPr>
          <p:cNvPr id="15" name="Titre 12">
            <a:extLst>
              <a:ext uri="{FF2B5EF4-FFF2-40B4-BE49-F238E27FC236}">
                <a16:creationId xmlns:a16="http://schemas.microsoft.com/office/drawing/2014/main" id="{6F73AC8E-2914-448A-939E-EA4623BD9420}"/>
              </a:ext>
            </a:extLst>
          </p:cNvPr>
          <p:cNvSpPr txBox="1">
            <a:spLocks/>
          </p:cNvSpPr>
          <p:nvPr/>
        </p:nvSpPr>
        <p:spPr>
          <a:xfrm>
            <a:off x="72174" y="4255653"/>
            <a:ext cx="1869405" cy="576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1800">
                <a:solidFill>
                  <a:schemeClr val="tx2"/>
                </a:solidFill>
              </a:rPr>
              <a:t>Démo &amp; Conclusion</a:t>
            </a:r>
            <a:endParaRPr lang="fr-FR" sz="1400">
              <a:solidFill>
                <a:schemeClr val="tx2"/>
              </a:solidFill>
            </a:endParaRP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32BD11D6-7939-474D-9D67-A8E4E8EA5E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5033" y="1497542"/>
            <a:ext cx="8991600" cy="4351338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fr-FR" sz="2400">
                <a:solidFill>
                  <a:schemeClr val="tx2"/>
                </a:solidFill>
                <a:cs typeface="Calibri"/>
              </a:rPr>
              <a:t>Matériel prévu </a:t>
            </a:r>
          </a:p>
          <a:p>
            <a:endParaRPr lang="fr-FR" sz="2400">
              <a:solidFill>
                <a:schemeClr val="tx2"/>
              </a:solidFill>
              <a:ea typeface="+mn-lt"/>
              <a:cs typeface="+mn-lt"/>
            </a:endParaRPr>
          </a:p>
          <a:p>
            <a:pPr lvl="1"/>
            <a:r>
              <a:rPr lang="fr-FR">
                <a:solidFill>
                  <a:schemeClr val="tx2"/>
                </a:solidFill>
                <a:ea typeface="+mn-lt"/>
                <a:cs typeface="+mn-lt"/>
              </a:rPr>
              <a:t>LCD1602 :</a:t>
            </a:r>
            <a:endParaRPr lang="en-US">
              <a:solidFill>
                <a:schemeClr val="tx2"/>
              </a:solidFill>
              <a:ea typeface="+mn-lt"/>
              <a:cs typeface="+mn-lt"/>
            </a:endParaRPr>
          </a:p>
          <a:p>
            <a:pPr lvl="2"/>
            <a:r>
              <a:rPr lang="fr-FR" err="1">
                <a:solidFill>
                  <a:schemeClr val="tx2"/>
                </a:solidFill>
                <a:ea typeface="+mn-lt"/>
                <a:cs typeface="+mn-lt"/>
              </a:rPr>
              <a:t>WiringPi</a:t>
            </a:r>
            <a:r>
              <a:rPr lang="fr-FR">
                <a:solidFill>
                  <a:schemeClr val="tx2"/>
                </a:solidFill>
                <a:ea typeface="+mn-lt"/>
                <a:cs typeface="+mn-lt"/>
              </a:rPr>
              <a:t> inaccessible (</a:t>
            </a:r>
            <a:r>
              <a:rPr lang="fr-FR" err="1">
                <a:solidFill>
                  <a:schemeClr val="tx2"/>
                </a:solidFill>
                <a:ea typeface="+mn-lt"/>
                <a:cs typeface="+mn-lt"/>
              </a:rPr>
              <a:t>librairy</a:t>
            </a:r>
            <a:r>
              <a:rPr lang="fr-FR">
                <a:solidFill>
                  <a:schemeClr val="tx2"/>
                </a:solidFill>
                <a:ea typeface="+mn-lt"/>
                <a:cs typeface="+mn-lt"/>
              </a:rPr>
              <a:t> C)</a:t>
            </a:r>
            <a:endParaRPr lang="en-US">
              <a:solidFill>
                <a:schemeClr val="tx2"/>
              </a:solidFill>
              <a:ea typeface="+mn-lt"/>
              <a:cs typeface="+mn-lt"/>
            </a:endParaRPr>
          </a:p>
          <a:p>
            <a:pPr lvl="2"/>
            <a:r>
              <a:rPr lang="fr-FR">
                <a:solidFill>
                  <a:schemeClr val="tx2"/>
                </a:solidFill>
                <a:ea typeface="+mn-lt"/>
                <a:cs typeface="+mn-lt"/>
              </a:rPr>
              <a:t>Pas de module I2C</a:t>
            </a:r>
          </a:p>
          <a:p>
            <a:pPr lvl="2"/>
            <a:r>
              <a:rPr lang="fr-FR">
                <a:solidFill>
                  <a:schemeClr val="tx2"/>
                </a:solidFill>
                <a:ea typeface="+mn-lt"/>
                <a:cs typeface="+mn-lt"/>
              </a:rPr>
              <a:t>Etat : Ecran allumé mais impossible d'afficher</a:t>
            </a:r>
            <a:endParaRPr lang="en-US">
              <a:solidFill>
                <a:schemeClr val="tx2"/>
              </a:solidFill>
              <a:ea typeface="+mn-lt"/>
              <a:cs typeface="+mn-lt"/>
            </a:endParaRPr>
          </a:p>
          <a:p>
            <a:pPr lvl="1"/>
            <a:endParaRPr lang="fr-FR" sz="2000">
              <a:solidFill>
                <a:schemeClr val="tx2"/>
              </a:solidFill>
              <a:cs typeface="Calibri"/>
            </a:endParaRPr>
          </a:p>
          <a:p>
            <a:pPr lvl="1"/>
            <a:r>
              <a:rPr lang="fr-FR">
                <a:solidFill>
                  <a:schemeClr val="tx2"/>
                </a:solidFill>
                <a:cs typeface="Calibri"/>
              </a:rPr>
              <a:t>Télécommande IR : </a:t>
            </a:r>
          </a:p>
          <a:p>
            <a:pPr lvl="2"/>
            <a:r>
              <a:rPr lang="fr-FR">
                <a:solidFill>
                  <a:schemeClr val="tx2"/>
                </a:solidFill>
                <a:cs typeface="Calibri"/>
              </a:rPr>
              <a:t>Programme réception data</a:t>
            </a:r>
          </a:p>
          <a:p>
            <a:pPr lvl="2"/>
            <a:r>
              <a:rPr lang="fr-FR">
                <a:solidFill>
                  <a:schemeClr val="tx2"/>
                </a:solidFill>
                <a:cs typeface="Calibri"/>
              </a:rPr>
              <a:t>Etat : réception data GPIO avec LIRC</a:t>
            </a:r>
          </a:p>
          <a:p>
            <a:pPr lvl="2"/>
            <a:endParaRPr lang="fr-FR">
              <a:solidFill>
                <a:schemeClr val="tx2"/>
              </a:solidFill>
              <a:cs typeface="Calibri"/>
            </a:endParaRPr>
          </a:p>
          <a:p>
            <a:pPr lvl="1"/>
            <a:r>
              <a:rPr lang="fr-FR">
                <a:solidFill>
                  <a:schemeClr val="tx2"/>
                </a:solidFill>
                <a:cs typeface="Calibri"/>
              </a:rPr>
              <a:t>Haut-Parleur :</a:t>
            </a:r>
          </a:p>
          <a:p>
            <a:pPr lvl="2"/>
            <a:r>
              <a:rPr lang="fr-FR">
                <a:solidFill>
                  <a:schemeClr val="tx2"/>
                </a:solidFill>
                <a:cs typeface="Calibri"/>
              </a:rPr>
              <a:t>Fonctionnel avec SOX, pilotable par programme C</a:t>
            </a:r>
          </a:p>
          <a:p>
            <a:pPr marL="914400" lvl="2" indent="0">
              <a:buNone/>
            </a:pPr>
            <a:endParaRPr lang="fr-FR">
              <a:solidFill>
                <a:schemeClr val="tx2"/>
              </a:solidFill>
              <a:cs typeface="Calibri"/>
            </a:endParaRPr>
          </a:p>
          <a:p>
            <a:pPr lvl="1"/>
            <a:endParaRPr lang="fr-FR">
              <a:solidFill>
                <a:srgbClr val="000000"/>
              </a:solidFill>
              <a:cs typeface="Calibri"/>
            </a:endParaRPr>
          </a:p>
        </p:txBody>
      </p:sp>
      <p:pic>
        <p:nvPicPr>
          <p:cNvPr id="8" name="Image 10" descr="Une image contenant texte&#10;&#10;Description générée automatiquement">
            <a:extLst>
              <a:ext uri="{FF2B5EF4-FFF2-40B4-BE49-F238E27FC236}">
                <a16:creationId xmlns:a16="http://schemas.microsoft.com/office/drawing/2014/main" id="{2347C94F-4451-4E1A-BAC1-10A5688049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2551" y="3676169"/>
            <a:ext cx="2743200" cy="1029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40568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21B92C1-2352-4312-A5A6-85049A657D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7119" y="95357"/>
            <a:ext cx="9254805" cy="720000"/>
          </a:xfrm>
        </p:spPr>
        <p:txBody>
          <a:bodyPr>
            <a:normAutofit/>
          </a:bodyPr>
          <a:lstStyle/>
          <a:p>
            <a:pPr algn="r"/>
            <a:r>
              <a:rPr lang="fr-FR" sz="4000">
                <a:solidFill>
                  <a:schemeClr val="tx2"/>
                </a:solidFill>
              </a:rPr>
              <a:t>Problèmes rencontrés</a:t>
            </a:r>
            <a:endParaRPr lang="fr-FR">
              <a:solidFill>
                <a:schemeClr val="tx2"/>
              </a:solidFill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5213924-2746-4BDF-A673-FBF8A46E2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4547" y="6411119"/>
            <a:ext cx="623887" cy="365125"/>
          </a:xfrm>
        </p:spPr>
        <p:txBody>
          <a:bodyPr/>
          <a:lstStyle/>
          <a:p>
            <a:fld id="{60F88B19-5C6E-428B-8932-4A55BA9FD9CF}" type="slidenum">
              <a:rPr lang="fr-FR" smtClean="0">
                <a:solidFill>
                  <a:schemeClr val="tx2"/>
                </a:solidFill>
              </a:rPr>
              <a:t>12</a:t>
            </a:fld>
            <a:endParaRPr lang="fr-FR">
              <a:solidFill>
                <a:schemeClr val="tx2"/>
              </a:solidFill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1112212D-1B54-4CCF-9CA5-AD5597D7F87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64" t="-1151" r="20555" b="1151"/>
          <a:stretch/>
        </p:blipFill>
        <p:spPr>
          <a:xfrm>
            <a:off x="336491" y="4850319"/>
            <a:ext cx="1470772" cy="1388556"/>
          </a:xfrm>
          <a:prstGeom prst="rect">
            <a:avLst/>
          </a:prstGeom>
        </p:spPr>
      </p:pic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085F0E67-B397-42CA-A094-287686F7F519}"/>
              </a:ext>
            </a:extLst>
          </p:cNvPr>
          <p:cNvCxnSpPr/>
          <p:nvPr/>
        </p:nvCxnSpPr>
        <p:spPr>
          <a:xfrm>
            <a:off x="2171700" y="742950"/>
            <a:ext cx="0" cy="54959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re 12">
            <a:extLst>
              <a:ext uri="{FF2B5EF4-FFF2-40B4-BE49-F238E27FC236}">
                <a16:creationId xmlns:a16="http://schemas.microsoft.com/office/drawing/2014/main" id="{5220ACEF-D080-499F-8883-B6A89AB563BA}"/>
              </a:ext>
            </a:extLst>
          </p:cNvPr>
          <p:cNvSpPr txBox="1">
            <a:spLocks/>
          </p:cNvSpPr>
          <p:nvPr/>
        </p:nvSpPr>
        <p:spPr>
          <a:xfrm>
            <a:off x="72174" y="190483"/>
            <a:ext cx="1869405" cy="11049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1800" b="1" err="1">
                <a:solidFill>
                  <a:schemeClr val="tx2"/>
                </a:solidFill>
              </a:rPr>
              <a:t>Réveil_Berry</a:t>
            </a:r>
            <a:endParaRPr lang="fr-FR" sz="1400" b="1">
              <a:solidFill>
                <a:schemeClr val="tx2"/>
              </a:solidFill>
            </a:endParaRPr>
          </a:p>
        </p:txBody>
      </p:sp>
      <p:sp>
        <p:nvSpPr>
          <p:cNvPr id="10" name="Titre 12">
            <a:extLst>
              <a:ext uri="{FF2B5EF4-FFF2-40B4-BE49-F238E27FC236}">
                <a16:creationId xmlns:a16="http://schemas.microsoft.com/office/drawing/2014/main" id="{6572893B-7325-46AE-88E0-9ED984675314}"/>
              </a:ext>
            </a:extLst>
          </p:cNvPr>
          <p:cNvSpPr txBox="1">
            <a:spLocks/>
          </p:cNvSpPr>
          <p:nvPr/>
        </p:nvSpPr>
        <p:spPr>
          <a:xfrm>
            <a:off x="120076" y="1140468"/>
            <a:ext cx="1869405" cy="576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1800">
                <a:solidFill>
                  <a:schemeClr val="tx2"/>
                </a:solidFill>
              </a:rPr>
              <a:t>Projet</a:t>
            </a:r>
            <a:endParaRPr lang="fr-FR" sz="1400">
              <a:solidFill>
                <a:schemeClr val="tx2"/>
              </a:solidFill>
            </a:endParaRPr>
          </a:p>
        </p:txBody>
      </p:sp>
      <p:sp>
        <p:nvSpPr>
          <p:cNvPr id="12" name="Titre 12">
            <a:extLst>
              <a:ext uri="{FF2B5EF4-FFF2-40B4-BE49-F238E27FC236}">
                <a16:creationId xmlns:a16="http://schemas.microsoft.com/office/drawing/2014/main" id="{AF646764-4247-45DE-80F3-3ACD8EAE042B}"/>
              </a:ext>
            </a:extLst>
          </p:cNvPr>
          <p:cNvSpPr txBox="1">
            <a:spLocks/>
          </p:cNvSpPr>
          <p:nvPr/>
        </p:nvSpPr>
        <p:spPr>
          <a:xfrm>
            <a:off x="139608" y="1914345"/>
            <a:ext cx="1869405" cy="576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1800">
                <a:solidFill>
                  <a:schemeClr val="tx2"/>
                </a:solidFill>
              </a:rPr>
              <a:t>Fonctionnalités</a:t>
            </a:r>
            <a:endParaRPr lang="fr-FR" sz="1400">
              <a:solidFill>
                <a:schemeClr val="tx2"/>
              </a:solidFill>
            </a:endParaRPr>
          </a:p>
        </p:txBody>
      </p:sp>
      <p:sp>
        <p:nvSpPr>
          <p:cNvPr id="13" name="Titre 12">
            <a:extLst>
              <a:ext uri="{FF2B5EF4-FFF2-40B4-BE49-F238E27FC236}">
                <a16:creationId xmlns:a16="http://schemas.microsoft.com/office/drawing/2014/main" id="{FFDD1FE0-B710-456D-B51A-425F5442EED4}"/>
              </a:ext>
            </a:extLst>
          </p:cNvPr>
          <p:cNvSpPr txBox="1">
            <a:spLocks/>
          </p:cNvSpPr>
          <p:nvPr/>
        </p:nvSpPr>
        <p:spPr>
          <a:xfrm>
            <a:off x="113855" y="2710259"/>
            <a:ext cx="1869405" cy="576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1800">
                <a:solidFill>
                  <a:schemeClr val="tx2"/>
                </a:solidFill>
              </a:rPr>
              <a:t>Fonctionnement</a:t>
            </a:r>
            <a:endParaRPr lang="fr-FR" sz="1400">
              <a:solidFill>
                <a:schemeClr val="tx2"/>
              </a:solidFill>
            </a:endParaRPr>
          </a:p>
        </p:txBody>
      </p:sp>
      <p:sp>
        <p:nvSpPr>
          <p:cNvPr id="14" name="Titre 12">
            <a:extLst>
              <a:ext uri="{FF2B5EF4-FFF2-40B4-BE49-F238E27FC236}">
                <a16:creationId xmlns:a16="http://schemas.microsoft.com/office/drawing/2014/main" id="{1CD0923C-08E1-452F-BF4F-039C13A79EE0}"/>
              </a:ext>
            </a:extLst>
          </p:cNvPr>
          <p:cNvSpPr txBox="1">
            <a:spLocks/>
          </p:cNvSpPr>
          <p:nvPr/>
        </p:nvSpPr>
        <p:spPr>
          <a:xfrm>
            <a:off x="120076" y="3507409"/>
            <a:ext cx="1869405" cy="576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1800" u="sng">
                <a:solidFill>
                  <a:schemeClr val="tx2"/>
                </a:solidFill>
              </a:rPr>
              <a:t>Problèmes rencontrés</a:t>
            </a:r>
            <a:endParaRPr lang="fr-FR" sz="1400" u="sng">
              <a:solidFill>
                <a:schemeClr val="tx2"/>
              </a:solidFill>
            </a:endParaRPr>
          </a:p>
        </p:txBody>
      </p:sp>
      <p:sp>
        <p:nvSpPr>
          <p:cNvPr id="15" name="Titre 12">
            <a:extLst>
              <a:ext uri="{FF2B5EF4-FFF2-40B4-BE49-F238E27FC236}">
                <a16:creationId xmlns:a16="http://schemas.microsoft.com/office/drawing/2014/main" id="{6F73AC8E-2914-448A-939E-EA4623BD9420}"/>
              </a:ext>
            </a:extLst>
          </p:cNvPr>
          <p:cNvSpPr txBox="1">
            <a:spLocks/>
          </p:cNvSpPr>
          <p:nvPr/>
        </p:nvSpPr>
        <p:spPr>
          <a:xfrm>
            <a:off x="72174" y="4255653"/>
            <a:ext cx="1869405" cy="576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1800">
                <a:solidFill>
                  <a:schemeClr val="tx2"/>
                </a:solidFill>
              </a:rPr>
              <a:t>Démo &amp; Conclusion</a:t>
            </a:r>
            <a:endParaRPr lang="fr-FR" sz="1400">
              <a:solidFill>
                <a:schemeClr val="tx2"/>
              </a:solidFill>
            </a:endParaRPr>
          </a:p>
        </p:txBody>
      </p:sp>
      <p:sp>
        <p:nvSpPr>
          <p:cNvPr id="25" name="Espace réservé du contenu 2">
            <a:extLst>
              <a:ext uri="{FF2B5EF4-FFF2-40B4-BE49-F238E27FC236}">
                <a16:creationId xmlns:a16="http://schemas.microsoft.com/office/drawing/2014/main" id="{F7558413-10F0-4533-B9E7-87ADD8FB73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60141" y="1485900"/>
            <a:ext cx="9681356" cy="4483797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fr-FR">
                <a:solidFill>
                  <a:schemeClr val="tx2"/>
                </a:solidFill>
                <a:sym typeface="Wingdings" panose="05000000000000000000" pitchFamily="2" charset="2"/>
              </a:rPr>
              <a:t>Configuration Raspberry Pi</a:t>
            </a:r>
            <a:endParaRPr lang="fr-FR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fr-FR">
              <a:solidFill>
                <a:schemeClr val="tx2"/>
              </a:solidFill>
              <a:cs typeface="Calibri"/>
            </a:endParaRPr>
          </a:p>
          <a:p>
            <a:pPr lvl="1"/>
            <a:r>
              <a:rPr lang="fr-FR">
                <a:solidFill>
                  <a:schemeClr val="tx2"/>
                </a:solidFill>
                <a:cs typeface="Calibri"/>
              </a:rPr>
              <a:t>Ambitions trop importantes</a:t>
            </a:r>
          </a:p>
          <a:p>
            <a:pPr lvl="2"/>
            <a:r>
              <a:rPr lang="fr-FR">
                <a:ea typeface="+mn-lt"/>
                <a:cs typeface="+mn-lt"/>
              </a:rPr>
              <a:t>Matériel trop contraignant à mettre en place</a:t>
            </a:r>
            <a:endParaRPr lang="fr-FR">
              <a:solidFill>
                <a:schemeClr val="tx2"/>
              </a:solidFill>
              <a:cs typeface="Calibri"/>
            </a:endParaRPr>
          </a:p>
          <a:p>
            <a:pPr lvl="2"/>
            <a:r>
              <a:rPr lang="fr-FR">
                <a:solidFill>
                  <a:srgbClr val="000000"/>
                </a:solidFill>
                <a:cs typeface="Calibri"/>
              </a:rPr>
              <a:t>Limiter dans le matériel à disposition</a:t>
            </a:r>
          </a:p>
          <a:p>
            <a:pPr lvl="1"/>
            <a:r>
              <a:rPr lang="fr-FR">
                <a:solidFill>
                  <a:schemeClr val="tx2"/>
                </a:solidFill>
                <a:cs typeface="Calibri"/>
              </a:rPr>
              <a:t>Mauvaise gestion des priorités</a:t>
            </a:r>
          </a:p>
          <a:p>
            <a:pPr lvl="2"/>
            <a:r>
              <a:rPr lang="fr-FR">
                <a:solidFill>
                  <a:schemeClr val="tx2"/>
                </a:solidFill>
                <a:cs typeface="Calibri"/>
              </a:rPr>
              <a:t>Replanification des tâches face à l'échec</a:t>
            </a:r>
          </a:p>
          <a:p>
            <a:pPr lvl="2"/>
            <a:r>
              <a:rPr lang="fr-FR">
                <a:solidFill>
                  <a:schemeClr val="tx2"/>
                </a:solidFill>
                <a:cs typeface="Calibri"/>
              </a:rPr>
              <a:t>Trouver des alternatives aux problèmes des problèmes... </a:t>
            </a:r>
          </a:p>
          <a:p>
            <a:pPr lvl="1"/>
            <a:r>
              <a:rPr lang="fr-FR">
                <a:solidFill>
                  <a:schemeClr val="tx2"/>
                </a:solidFill>
                <a:ea typeface="+mn-lt"/>
                <a:cs typeface="+mn-lt"/>
              </a:rPr>
              <a:t>Manque de temps</a:t>
            </a:r>
          </a:p>
          <a:p>
            <a:pPr lvl="2"/>
            <a:r>
              <a:rPr lang="fr-FR">
                <a:solidFill>
                  <a:schemeClr val="tx2"/>
                </a:solidFill>
                <a:cs typeface="Calibri"/>
              </a:rPr>
              <a:t>Trop de problèmes parasites chronophages</a:t>
            </a:r>
          </a:p>
          <a:p>
            <a:pPr lvl="2"/>
            <a:r>
              <a:rPr lang="fr-FR">
                <a:solidFill>
                  <a:schemeClr val="tx2"/>
                </a:solidFill>
                <a:cs typeface="Calibri"/>
              </a:rPr>
              <a:t>Recherches de solutions</a:t>
            </a:r>
            <a:endParaRPr lang="fr-FR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465886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21B92C1-2352-4312-A5A6-85049A657D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7119" y="95357"/>
            <a:ext cx="9254805" cy="720000"/>
          </a:xfrm>
        </p:spPr>
        <p:txBody>
          <a:bodyPr>
            <a:normAutofit/>
          </a:bodyPr>
          <a:lstStyle/>
          <a:p>
            <a:pPr algn="r"/>
            <a:r>
              <a:rPr lang="fr-FR" sz="4000">
                <a:solidFill>
                  <a:schemeClr val="tx2"/>
                </a:solidFill>
              </a:rPr>
              <a:t>Démo &amp; Conclusion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5213924-2746-4BDF-A673-FBF8A46E2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4547" y="6411119"/>
            <a:ext cx="623887" cy="365125"/>
          </a:xfrm>
        </p:spPr>
        <p:txBody>
          <a:bodyPr/>
          <a:lstStyle/>
          <a:p>
            <a:fld id="{60F88B19-5C6E-428B-8932-4A55BA9FD9CF}" type="slidenum">
              <a:rPr lang="fr-FR" smtClean="0">
                <a:solidFill>
                  <a:schemeClr val="tx2"/>
                </a:solidFill>
              </a:rPr>
              <a:t>13</a:t>
            </a:fld>
            <a:endParaRPr lang="fr-FR">
              <a:solidFill>
                <a:schemeClr val="tx2"/>
              </a:solidFill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1112212D-1B54-4CCF-9CA5-AD5597D7F87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64" t="-1151" r="20555" b="1151"/>
          <a:stretch/>
        </p:blipFill>
        <p:spPr>
          <a:xfrm>
            <a:off x="336491" y="4850319"/>
            <a:ext cx="1470772" cy="1388556"/>
          </a:xfrm>
          <a:prstGeom prst="rect">
            <a:avLst/>
          </a:prstGeom>
        </p:spPr>
      </p:pic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085F0E67-B397-42CA-A094-287686F7F519}"/>
              </a:ext>
            </a:extLst>
          </p:cNvPr>
          <p:cNvCxnSpPr/>
          <p:nvPr/>
        </p:nvCxnSpPr>
        <p:spPr>
          <a:xfrm>
            <a:off x="2171700" y="742950"/>
            <a:ext cx="0" cy="54959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re 12">
            <a:extLst>
              <a:ext uri="{FF2B5EF4-FFF2-40B4-BE49-F238E27FC236}">
                <a16:creationId xmlns:a16="http://schemas.microsoft.com/office/drawing/2014/main" id="{5220ACEF-D080-499F-8883-B6A89AB563BA}"/>
              </a:ext>
            </a:extLst>
          </p:cNvPr>
          <p:cNvSpPr txBox="1">
            <a:spLocks/>
          </p:cNvSpPr>
          <p:nvPr/>
        </p:nvSpPr>
        <p:spPr>
          <a:xfrm>
            <a:off x="72174" y="190483"/>
            <a:ext cx="1869405" cy="11049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1800" b="1" err="1">
                <a:solidFill>
                  <a:schemeClr val="tx2"/>
                </a:solidFill>
              </a:rPr>
              <a:t>Réveil_Berry</a:t>
            </a:r>
            <a:endParaRPr lang="fr-FR" sz="1400" b="1">
              <a:solidFill>
                <a:schemeClr val="tx2"/>
              </a:solidFill>
            </a:endParaRPr>
          </a:p>
        </p:txBody>
      </p:sp>
      <p:sp>
        <p:nvSpPr>
          <p:cNvPr id="10" name="Titre 12">
            <a:extLst>
              <a:ext uri="{FF2B5EF4-FFF2-40B4-BE49-F238E27FC236}">
                <a16:creationId xmlns:a16="http://schemas.microsoft.com/office/drawing/2014/main" id="{6572893B-7325-46AE-88E0-9ED984675314}"/>
              </a:ext>
            </a:extLst>
          </p:cNvPr>
          <p:cNvSpPr txBox="1">
            <a:spLocks/>
          </p:cNvSpPr>
          <p:nvPr/>
        </p:nvSpPr>
        <p:spPr>
          <a:xfrm>
            <a:off x="120076" y="1140468"/>
            <a:ext cx="1869405" cy="576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1800">
                <a:solidFill>
                  <a:schemeClr val="tx2"/>
                </a:solidFill>
              </a:rPr>
              <a:t>Projet</a:t>
            </a:r>
            <a:endParaRPr lang="fr-FR" sz="1400">
              <a:solidFill>
                <a:schemeClr val="tx2"/>
              </a:solidFill>
            </a:endParaRPr>
          </a:p>
        </p:txBody>
      </p:sp>
      <p:sp>
        <p:nvSpPr>
          <p:cNvPr id="12" name="Titre 12">
            <a:extLst>
              <a:ext uri="{FF2B5EF4-FFF2-40B4-BE49-F238E27FC236}">
                <a16:creationId xmlns:a16="http://schemas.microsoft.com/office/drawing/2014/main" id="{AF646764-4247-45DE-80F3-3ACD8EAE042B}"/>
              </a:ext>
            </a:extLst>
          </p:cNvPr>
          <p:cNvSpPr txBox="1">
            <a:spLocks/>
          </p:cNvSpPr>
          <p:nvPr/>
        </p:nvSpPr>
        <p:spPr>
          <a:xfrm>
            <a:off x="139608" y="1914345"/>
            <a:ext cx="1869405" cy="576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1800">
                <a:solidFill>
                  <a:schemeClr val="tx2"/>
                </a:solidFill>
              </a:rPr>
              <a:t>Fonctionnalités</a:t>
            </a:r>
            <a:endParaRPr lang="fr-FR" sz="1400">
              <a:solidFill>
                <a:schemeClr val="tx2"/>
              </a:solidFill>
            </a:endParaRPr>
          </a:p>
        </p:txBody>
      </p:sp>
      <p:sp>
        <p:nvSpPr>
          <p:cNvPr id="13" name="Titre 12">
            <a:extLst>
              <a:ext uri="{FF2B5EF4-FFF2-40B4-BE49-F238E27FC236}">
                <a16:creationId xmlns:a16="http://schemas.microsoft.com/office/drawing/2014/main" id="{FFDD1FE0-B710-456D-B51A-425F5442EED4}"/>
              </a:ext>
            </a:extLst>
          </p:cNvPr>
          <p:cNvSpPr txBox="1">
            <a:spLocks/>
          </p:cNvSpPr>
          <p:nvPr/>
        </p:nvSpPr>
        <p:spPr>
          <a:xfrm>
            <a:off x="113855" y="2710259"/>
            <a:ext cx="1869405" cy="576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1800">
                <a:solidFill>
                  <a:schemeClr val="tx2"/>
                </a:solidFill>
              </a:rPr>
              <a:t>Fonctionnement</a:t>
            </a:r>
            <a:endParaRPr lang="fr-FR" sz="1400">
              <a:solidFill>
                <a:schemeClr val="tx2"/>
              </a:solidFill>
            </a:endParaRPr>
          </a:p>
        </p:txBody>
      </p:sp>
      <p:sp>
        <p:nvSpPr>
          <p:cNvPr id="14" name="Titre 12">
            <a:extLst>
              <a:ext uri="{FF2B5EF4-FFF2-40B4-BE49-F238E27FC236}">
                <a16:creationId xmlns:a16="http://schemas.microsoft.com/office/drawing/2014/main" id="{1CD0923C-08E1-452F-BF4F-039C13A79EE0}"/>
              </a:ext>
            </a:extLst>
          </p:cNvPr>
          <p:cNvSpPr txBox="1">
            <a:spLocks/>
          </p:cNvSpPr>
          <p:nvPr/>
        </p:nvSpPr>
        <p:spPr>
          <a:xfrm>
            <a:off x="120076" y="3507409"/>
            <a:ext cx="1869405" cy="576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1800">
                <a:solidFill>
                  <a:schemeClr val="tx2"/>
                </a:solidFill>
              </a:rPr>
              <a:t>Problèmes rencontrés</a:t>
            </a:r>
            <a:endParaRPr lang="fr-FR" sz="1400">
              <a:solidFill>
                <a:schemeClr val="tx2"/>
              </a:solidFill>
            </a:endParaRPr>
          </a:p>
        </p:txBody>
      </p:sp>
      <p:sp>
        <p:nvSpPr>
          <p:cNvPr id="15" name="Titre 12">
            <a:extLst>
              <a:ext uri="{FF2B5EF4-FFF2-40B4-BE49-F238E27FC236}">
                <a16:creationId xmlns:a16="http://schemas.microsoft.com/office/drawing/2014/main" id="{6F73AC8E-2914-448A-939E-EA4623BD9420}"/>
              </a:ext>
            </a:extLst>
          </p:cNvPr>
          <p:cNvSpPr txBox="1">
            <a:spLocks/>
          </p:cNvSpPr>
          <p:nvPr/>
        </p:nvSpPr>
        <p:spPr>
          <a:xfrm>
            <a:off x="72174" y="4255653"/>
            <a:ext cx="1869405" cy="576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1800" u="sng">
                <a:solidFill>
                  <a:schemeClr val="tx2"/>
                </a:solidFill>
              </a:rPr>
              <a:t>Démo &amp; Conclusion</a:t>
            </a:r>
            <a:endParaRPr lang="fr-FR" sz="1400" u="sng">
              <a:solidFill>
                <a:schemeClr val="tx2"/>
              </a:solidFill>
            </a:endParaRPr>
          </a:p>
        </p:txBody>
      </p:sp>
      <p:sp>
        <p:nvSpPr>
          <p:cNvPr id="25" name="Espace réservé du contenu 2">
            <a:extLst>
              <a:ext uri="{FF2B5EF4-FFF2-40B4-BE49-F238E27FC236}">
                <a16:creationId xmlns:a16="http://schemas.microsoft.com/office/drawing/2014/main" id="{F7558413-10F0-4533-B9E7-87ADD8FB73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01822" y="971549"/>
            <a:ext cx="9254805" cy="5439569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fr-FR">
                <a:solidFill>
                  <a:schemeClr val="tx2"/>
                </a:solidFill>
                <a:sym typeface="Wingdings" panose="05000000000000000000" pitchFamily="2" charset="2"/>
              </a:rPr>
              <a:t>Démonstration</a:t>
            </a:r>
          </a:p>
          <a:p>
            <a:endParaRPr lang="fr-FR">
              <a:solidFill>
                <a:schemeClr val="tx2"/>
              </a:solidFill>
              <a:sym typeface="Wingdings" panose="05000000000000000000" pitchFamily="2" charset="2"/>
            </a:endParaRPr>
          </a:p>
          <a:p>
            <a:r>
              <a:rPr lang="fr-FR">
                <a:solidFill>
                  <a:schemeClr val="tx2"/>
                </a:solidFill>
                <a:sym typeface="Wingdings" panose="05000000000000000000" pitchFamily="2" charset="2"/>
              </a:rPr>
              <a:t>Projet FONCTIONNEL ayant permis la consolidation de l’ensemble des connaissances acquises lors du cours.</a:t>
            </a:r>
          </a:p>
          <a:p>
            <a:endParaRPr lang="fr-FR">
              <a:solidFill>
                <a:schemeClr val="tx2"/>
              </a:solidFill>
              <a:sym typeface="Wingdings" panose="05000000000000000000" pitchFamily="2" charset="2"/>
            </a:endParaRPr>
          </a:p>
          <a:p>
            <a:r>
              <a:rPr lang="fr-FR">
                <a:solidFill>
                  <a:schemeClr val="tx2"/>
                </a:solidFill>
                <a:sym typeface="Wingdings" panose="05000000000000000000" pitchFamily="2" charset="2"/>
              </a:rPr>
              <a:t>Notes personnelles</a:t>
            </a:r>
            <a:endParaRPr lang="fr-FR">
              <a:solidFill>
                <a:schemeClr val="tx2"/>
              </a:solidFill>
              <a:cs typeface="Calibri"/>
            </a:endParaRPr>
          </a:p>
          <a:p>
            <a:endParaRPr lang="fr-FR">
              <a:solidFill>
                <a:schemeClr val="tx2"/>
              </a:solidFill>
              <a:sym typeface="Wingdings" panose="05000000000000000000" pitchFamily="2" charset="2"/>
            </a:endParaRPr>
          </a:p>
          <a:p>
            <a:r>
              <a:rPr lang="fr-FR">
                <a:solidFill>
                  <a:schemeClr val="tx2"/>
                </a:solidFill>
                <a:sym typeface="Wingdings" panose="05000000000000000000" pitchFamily="2" charset="2"/>
              </a:rPr>
              <a:t>Déception concernant le </a:t>
            </a:r>
            <a:r>
              <a:rPr lang="fr-FR" err="1">
                <a:solidFill>
                  <a:schemeClr val="tx2"/>
                </a:solidFill>
                <a:sym typeface="Wingdings" panose="05000000000000000000" pitchFamily="2" charset="2"/>
              </a:rPr>
              <a:t>RaspBerry</a:t>
            </a:r>
            <a:r>
              <a:rPr lang="fr-FR">
                <a:solidFill>
                  <a:schemeClr val="tx2"/>
                </a:solidFill>
                <a:sym typeface="Wingdings" panose="05000000000000000000" pitchFamily="2" charset="2"/>
              </a:rPr>
              <a:t> et toutes les fonctionnalités possibles n’ayant pas pu être menées à terme</a:t>
            </a:r>
          </a:p>
          <a:p>
            <a:pPr lvl="1"/>
            <a:r>
              <a:rPr lang="fr-FR">
                <a:solidFill>
                  <a:schemeClr val="tx2"/>
                </a:solidFill>
                <a:sym typeface="Wingdings" panose="05000000000000000000" pitchFamily="2" charset="2"/>
              </a:rPr>
              <a:t>Affichage LCD</a:t>
            </a:r>
            <a:endParaRPr lang="fr-FR">
              <a:solidFill>
                <a:schemeClr val="tx2"/>
              </a:solidFill>
              <a:cs typeface="Calibri"/>
            </a:endParaRPr>
          </a:p>
          <a:p>
            <a:pPr lvl="1"/>
            <a:r>
              <a:rPr lang="fr-FR">
                <a:solidFill>
                  <a:schemeClr val="tx2"/>
                </a:solidFill>
                <a:sym typeface="Wingdings" panose="05000000000000000000" pitchFamily="2" charset="2"/>
              </a:rPr>
              <a:t>Télécommande</a:t>
            </a:r>
            <a:endParaRPr lang="fr-FR">
              <a:solidFill>
                <a:schemeClr val="tx2"/>
              </a:solidFill>
              <a:cs typeface="Calibri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Modèle 3D 2" descr="Réveil">
                <a:extLst>
                  <a:ext uri="{FF2B5EF4-FFF2-40B4-BE49-F238E27FC236}">
                    <a16:creationId xmlns:a16="http://schemas.microsoft.com/office/drawing/2014/main" id="{F8F8DC42-E0DE-45FE-80AA-23E4E98E924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712284350"/>
                  </p:ext>
                </p:extLst>
              </p:nvPr>
            </p:nvGraphicFramePr>
            <p:xfrm>
              <a:off x="10510223" y="554715"/>
              <a:ext cx="1561701" cy="2323506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561701" cy="2323506"/>
                    </a:xfrm>
                    <a:prstGeom prst="rect">
                      <a:avLst/>
                    </a:prstGeom>
                  </am3d:spPr>
                  <am3d:camera>
                    <am3d:pos x="0" y="0" z="5906172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429298" d="1000000"/>
                    <am3d:preTrans dx="0" dy="-1800000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1609658" ay="-2183775" az="-1002243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270440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Modèle 3D 2" descr="Réveil">
                <a:extLst>
                  <a:ext uri="{FF2B5EF4-FFF2-40B4-BE49-F238E27FC236}">
                    <a16:creationId xmlns:a16="http://schemas.microsoft.com/office/drawing/2014/main" id="{F8F8DC42-E0DE-45FE-80AA-23E4E98E924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510223" y="554715"/>
                <a:ext cx="1561701" cy="232350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9669604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21B92C1-2352-4312-A5A6-85049A657D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7119" y="95357"/>
            <a:ext cx="9254805" cy="720000"/>
          </a:xfrm>
        </p:spPr>
        <p:txBody>
          <a:bodyPr>
            <a:normAutofit/>
          </a:bodyPr>
          <a:lstStyle/>
          <a:p>
            <a:pPr algn="r"/>
            <a:r>
              <a:rPr lang="fr-FR" sz="4000">
                <a:solidFill>
                  <a:schemeClr val="tx2"/>
                </a:solidFill>
              </a:rPr>
              <a:t>Le projet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8DB4A39-26D0-43A3-AC83-7C537944D3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23410" y="1453548"/>
            <a:ext cx="9681356" cy="4351338"/>
          </a:xfrm>
        </p:spPr>
        <p:txBody>
          <a:bodyPr>
            <a:noAutofit/>
          </a:bodyPr>
          <a:lstStyle/>
          <a:p>
            <a:r>
              <a:rPr lang="fr-FR" sz="2400">
                <a:solidFill>
                  <a:schemeClr val="tx2"/>
                </a:solidFill>
              </a:rPr>
              <a:t>Création d’un LOGICIEL : un REVEIL</a:t>
            </a:r>
          </a:p>
          <a:p>
            <a:endParaRPr lang="fr-FR" sz="2400">
              <a:solidFill>
                <a:schemeClr val="tx2"/>
              </a:solidFill>
            </a:endParaRPr>
          </a:p>
          <a:p>
            <a:r>
              <a:rPr lang="fr-FR" sz="2400">
                <a:solidFill>
                  <a:schemeClr val="tx2"/>
                </a:solidFill>
              </a:rPr>
              <a:t>Un environnement sous LINUX</a:t>
            </a:r>
          </a:p>
          <a:p>
            <a:endParaRPr lang="fr-FR" sz="2400">
              <a:solidFill>
                <a:schemeClr val="tx2"/>
              </a:solidFill>
            </a:endParaRPr>
          </a:p>
          <a:p>
            <a:r>
              <a:rPr lang="fr-FR" sz="2400">
                <a:solidFill>
                  <a:schemeClr val="tx2"/>
                </a:solidFill>
              </a:rPr>
              <a:t>Un support sous Raspberry Pi</a:t>
            </a:r>
          </a:p>
          <a:p>
            <a:endParaRPr lang="fr-FR" sz="2400">
              <a:solidFill>
                <a:schemeClr val="tx2"/>
              </a:solidFill>
            </a:endParaRPr>
          </a:p>
          <a:p>
            <a:r>
              <a:rPr lang="fr-FR" sz="2400">
                <a:solidFill>
                  <a:schemeClr val="tx2"/>
                </a:solidFill>
              </a:rPr>
              <a:t>Une Programmation bas niveau</a:t>
            </a:r>
          </a:p>
          <a:p>
            <a:endParaRPr lang="fr-FR" sz="2400">
              <a:solidFill>
                <a:schemeClr val="tx2"/>
              </a:solidFill>
            </a:endParaRPr>
          </a:p>
          <a:p>
            <a:r>
              <a:rPr lang="fr-FR" sz="2400">
                <a:solidFill>
                  <a:schemeClr val="tx2"/>
                </a:solidFill>
              </a:rPr>
              <a:t>Un projet sous GitHub et une page WEB dédiée</a:t>
            </a:r>
            <a:endParaRPr lang="fr-FR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fr-FR" sz="2000">
              <a:solidFill>
                <a:schemeClr val="tx2"/>
              </a:solidFill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5213924-2746-4BDF-A673-FBF8A46E2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4547" y="6411119"/>
            <a:ext cx="623887" cy="365125"/>
          </a:xfrm>
        </p:spPr>
        <p:txBody>
          <a:bodyPr/>
          <a:lstStyle/>
          <a:p>
            <a:fld id="{60F88B19-5C6E-428B-8932-4A55BA9FD9CF}" type="slidenum">
              <a:rPr lang="fr-FR" smtClean="0">
                <a:solidFill>
                  <a:schemeClr val="tx2"/>
                </a:solidFill>
              </a:rPr>
              <a:t>2</a:t>
            </a:fld>
            <a:endParaRPr lang="fr-FR">
              <a:solidFill>
                <a:schemeClr val="tx2"/>
              </a:solidFill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1112212D-1B54-4CCF-9CA5-AD5597D7F87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64" t="-1151" r="20555" b="1151"/>
          <a:stretch/>
        </p:blipFill>
        <p:spPr>
          <a:xfrm>
            <a:off x="336491" y="4850319"/>
            <a:ext cx="1470772" cy="1388556"/>
          </a:xfrm>
          <a:prstGeom prst="rect">
            <a:avLst/>
          </a:prstGeom>
        </p:spPr>
      </p:pic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085F0E67-B397-42CA-A094-287686F7F519}"/>
              </a:ext>
            </a:extLst>
          </p:cNvPr>
          <p:cNvCxnSpPr/>
          <p:nvPr/>
        </p:nvCxnSpPr>
        <p:spPr>
          <a:xfrm>
            <a:off x="2171700" y="742950"/>
            <a:ext cx="0" cy="54959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re 12">
            <a:extLst>
              <a:ext uri="{FF2B5EF4-FFF2-40B4-BE49-F238E27FC236}">
                <a16:creationId xmlns:a16="http://schemas.microsoft.com/office/drawing/2014/main" id="{5220ACEF-D080-499F-8883-B6A89AB563BA}"/>
              </a:ext>
            </a:extLst>
          </p:cNvPr>
          <p:cNvSpPr txBox="1">
            <a:spLocks/>
          </p:cNvSpPr>
          <p:nvPr/>
        </p:nvSpPr>
        <p:spPr>
          <a:xfrm>
            <a:off x="72174" y="190483"/>
            <a:ext cx="1869405" cy="11049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1800" b="1" err="1">
                <a:solidFill>
                  <a:schemeClr val="tx2"/>
                </a:solidFill>
              </a:rPr>
              <a:t>Réveil_Berry</a:t>
            </a:r>
            <a:endParaRPr lang="fr-FR" sz="1400" b="1">
              <a:solidFill>
                <a:schemeClr val="tx2"/>
              </a:solidFill>
            </a:endParaRPr>
          </a:p>
        </p:txBody>
      </p:sp>
      <p:sp>
        <p:nvSpPr>
          <p:cNvPr id="10" name="Titre 12">
            <a:extLst>
              <a:ext uri="{FF2B5EF4-FFF2-40B4-BE49-F238E27FC236}">
                <a16:creationId xmlns:a16="http://schemas.microsoft.com/office/drawing/2014/main" id="{6572893B-7325-46AE-88E0-9ED984675314}"/>
              </a:ext>
            </a:extLst>
          </p:cNvPr>
          <p:cNvSpPr txBox="1">
            <a:spLocks/>
          </p:cNvSpPr>
          <p:nvPr/>
        </p:nvSpPr>
        <p:spPr>
          <a:xfrm>
            <a:off x="120076" y="1140468"/>
            <a:ext cx="1869405" cy="576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1800" u="sng">
                <a:solidFill>
                  <a:schemeClr val="tx2"/>
                </a:solidFill>
              </a:rPr>
              <a:t>Projet</a:t>
            </a:r>
            <a:endParaRPr lang="fr-FR" sz="1400" u="sng">
              <a:solidFill>
                <a:schemeClr val="tx2"/>
              </a:solidFill>
            </a:endParaRPr>
          </a:p>
        </p:txBody>
      </p:sp>
      <p:sp>
        <p:nvSpPr>
          <p:cNvPr id="12" name="Titre 12">
            <a:extLst>
              <a:ext uri="{FF2B5EF4-FFF2-40B4-BE49-F238E27FC236}">
                <a16:creationId xmlns:a16="http://schemas.microsoft.com/office/drawing/2014/main" id="{AF646764-4247-45DE-80F3-3ACD8EAE042B}"/>
              </a:ext>
            </a:extLst>
          </p:cNvPr>
          <p:cNvSpPr txBox="1">
            <a:spLocks/>
          </p:cNvSpPr>
          <p:nvPr/>
        </p:nvSpPr>
        <p:spPr>
          <a:xfrm>
            <a:off x="139608" y="1914345"/>
            <a:ext cx="1869405" cy="576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1800">
                <a:solidFill>
                  <a:schemeClr val="tx2"/>
                </a:solidFill>
              </a:rPr>
              <a:t>Fonctionnalités</a:t>
            </a:r>
            <a:endParaRPr lang="fr-FR" sz="1400">
              <a:solidFill>
                <a:schemeClr val="tx2"/>
              </a:solidFill>
            </a:endParaRPr>
          </a:p>
        </p:txBody>
      </p:sp>
      <p:sp>
        <p:nvSpPr>
          <p:cNvPr id="13" name="Titre 12">
            <a:extLst>
              <a:ext uri="{FF2B5EF4-FFF2-40B4-BE49-F238E27FC236}">
                <a16:creationId xmlns:a16="http://schemas.microsoft.com/office/drawing/2014/main" id="{FFDD1FE0-B710-456D-B51A-425F5442EED4}"/>
              </a:ext>
            </a:extLst>
          </p:cNvPr>
          <p:cNvSpPr txBox="1">
            <a:spLocks/>
          </p:cNvSpPr>
          <p:nvPr/>
        </p:nvSpPr>
        <p:spPr>
          <a:xfrm>
            <a:off x="113855" y="2710259"/>
            <a:ext cx="1869405" cy="576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1800">
                <a:solidFill>
                  <a:schemeClr val="tx2"/>
                </a:solidFill>
              </a:rPr>
              <a:t>Fonctionnement</a:t>
            </a:r>
            <a:endParaRPr lang="fr-FR" sz="1400">
              <a:solidFill>
                <a:schemeClr val="tx2"/>
              </a:solidFill>
            </a:endParaRPr>
          </a:p>
        </p:txBody>
      </p:sp>
      <p:sp>
        <p:nvSpPr>
          <p:cNvPr id="14" name="Titre 12">
            <a:extLst>
              <a:ext uri="{FF2B5EF4-FFF2-40B4-BE49-F238E27FC236}">
                <a16:creationId xmlns:a16="http://schemas.microsoft.com/office/drawing/2014/main" id="{1CD0923C-08E1-452F-BF4F-039C13A79EE0}"/>
              </a:ext>
            </a:extLst>
          </p:cNvPr>
          <p:cNvSpPr txBox="1">
            <a:spLocks/>
          </p:cNvSpPr>
          <p:nvPr/>
        </p:nvSpPr>
        <p:spPr>
          <a:xfrm>
            <a:off x="120076" y="3507409"/>
            <a:ext cx="1869405" cy="576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1800">
                <a:solidFill>
                  <a:schemeClr val="tx2"/>
                </a:solidFill>
              </a:rPr>
              <a:t>Problèmes rencontrés</a:t>
            </a:r>
            <a:endParaRPr lang="fr-FR" sz="1400">
              <a:solidFill>
                <a:schemeClr val="tx2"/>
              </a:solidFill>
            </a:endParaRPr>
          </a:p>
        </p:txBody>
      </p:sp>
      <p:sp>
        <p:nvSpPr>
          <p:cNvPr id="15" name="Titre 12">
            <a:extLst>
              <a:ext uri="{FF2B5EF4-FFF2-40B4-BE49-F238E27FC236}">
                <a16:creationId xmlns:a16="http://schemas.microsoft.com/office/drawing/2014/main" id="{6F73AC8E-2914-448A-939E-EA4623BD9420}"/>
              </a:ext>
            </a:extLst>
          </p:cNvPr>
          <p:cNvSpPr txBox="1">
            <a:spLocks/>
          </p:cNvSpPr>
          <p:nvPr/>
        </p:nvSpPr>
        <p:spPr>
          <a:xfrm>
            <a:off x="72174" y="4255653"/>
            <a:ext cx="1869405" cy="576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1800">
                <a:solidFill>
                  <a:schemeClr val="tx2"/>
                </a:solidFill>
              </a:rPr>
              <a:t>Démo &amp; Conclusion</a:t>
            </a:r>
            <a:endParaRPr lang="fr-FR" sz="1400">
              <a:solidFill>
                <a:schemeClr val="tx2"/>
              </a:solidFill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66A5D728-66C2-456A-9DFD-62635BCFC836}"/>
              </a:ext>
            </a:extLst>
          </p:cNvPr>
          <p:cNvSpPr txBox="1"/>
          <p:nvPr/>
        </p:nvSpPr>
        <p:spPr>
          <a:xfrm>
            <a:off x="3618273" y="5704856"/>
            <a:ext cx="71333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800" b="1" i="0" u="none" strike="noStrike">
                <a:effectLst/>
                <a:latin typeface="-apple-system"/>
                <a:hlinkClick r:id="rId4"/>
              </a:rPr>
              <a:t>https://claudio4813.github.io/Reveil_berry/</a:t>
            </a:r>
            <a:endParaRPr lang="fr-FR" sz="2800" b="1"/>
          </a:p>
        </p:txBody>
      </p:sp>
      <p:pic>
        <p:nvPicPr>
          <p:cNvPr id="1026" name="Picture 2" descr="Linux, qu&amp;#39;est-ce que c&amp;#39;est ?">
            <a:extLst>
              <a:ext uri="{FF2B5EF4-FFF2-40B4-BE49-F238E27FC236}">
                <a16:creationId xmlns:a16="http://schemas.microsoft.com/office/drawing/2014/main" id="{CDC083B6-A0F3-4C2F-91F6-7E91E37669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6365" y="1351999"/>
            <a:ext cx="1510628" cy="1871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136559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21B92C1-2352-4312-A5A6-85049A657D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7119" y="95357"/>
            <a:ext cx="9254805" cy="720000"/>
          </a:xfrm>
        </p:spPr>
        <p:txBody>
          <a:bodyPr>
            <a:normAutofit/>
          </a:bodyPr>
          <a:lstStyle/>
          <a:p>
            <a:pPr algn="r"/>
            <a:r>
              <a:rPr lang="fr-FR" sz="4000">
                <a:solidFill>
                  <a:schemeClr val="tx2"/>
                </a:solidFill>
              </a:rPr>
              <a:t>Le projet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5213924-2746-4BDF-A673-FBF8A46E2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4547" y="6411119"/>
            <a:ext cx="623887" cy="365125"/>
          </a:xfrm>
        </p:spPr>
        <p:txBody>
          <a:bodyPr/>
          <a:lstStyle/>
          <a:p>
            <a:fld id="{60F88B19-5C6E-428B-8932-4A55BA9FD9CF}" type="slidenum">
              <a:rPr lang="fr-FR" smtClean="0">
                <a:solidFill>
                  <a:schemeClr val="tx2"/>
                </a:solidFill>
              </a:rPr>
              <a:t>3</a:t>
            </a:fld>
            <a:endParaRPr lang="fr-FR">
              <a:solidFill>
                <a:schemeClr val="tx2"/>
              </a:solidFill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1112212D-1B54-4CCF-9CA5-AD5597D7F87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64" t="-1151" r="20555" b="1151"/>
          <a:stretch/>
        </p:blipFill>
        <p:spPr>
          <a:xfrm>
            <a:off x="336491" y="4850319"/>
            <a:ext cx="1470772" cy="1388556"/>
          </a:xfrm>
          <a:prstGeom prst="rect">
            <a:avLst/>
          </a:prstGeom>
        </p:spPr>
      </p:pic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085F0E67-B397-42CA-A094-287686F7F519}"/>
              </a:ext>
            </a:extLst>
          </p:cNvPr>
          <p:cNvCxnSpPr/>
          <p:nvPr/>
        </p:nvCxnSpPr>
        <p:spPr>
          <a:xfrm>
            <a:off x="2171700" y="742950"/>
            <a:ext cx="0" cy="54959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re 12">
            <a:extLst>
              <a:ext uri="{FF2B5EF4-FFF2-40B4-BE49-F238E27FC236}">
                <a16:creationId xmlns:a16="http://schemas.microsoft.com/office/drawing/2014/main" id="{5220ACEF-D080-499F-8883-B6A89AB563BA}"/>
              </a:ext>
            </a:extLst>
          </p:cNvPr>
          <p:cNvSpPr txBox="1">
            <a:spLocks/>
          </p:cNvSpPr>
          <p:nvPr/>
        </p:nvSpPr>
        <p:spPr>
          <a:xfrm>
            <a:off x="72174" y="190483"/>
            <a:ext cx="1869405" cy="11049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1800" b="1" err="1">
                <a:solidFill>
                  <a:schemeClr val="tx2"/>
                </a:solidFill>
              </a:rPr>
              <a:t>Réveil_Berry</a:t>
            </a:r>
            <a:endParaRPr lang="fr-FR" sz="1400" b="1">
              <a:solidFill>
                <a:schemeClr val="tx2"/>
              </a:solidFill>
            </a:endParaRPr>
          </a:p>
        </p:txBody>
      </p:sp>
      <p:sp>
        <p:nvSpPr>
          <p:cNvPr id="10" name="Titre 12">
            <a:extLst>
              <a:ext uri="{FF2B5EF4-FFF2-40B4-BE49-F238E27FC236}">
                <a16:creationId xmlns:a16="http://schemas.microsoft.com/office/drawing/2014/main" id="{6572893B-7325-46AE-88E0-9ED984675314}"/>
              </a:ext>
            </a:extLst>
          </p:cNvPr>
          <p:cNvSpPr txBox="1">
            <a:spLocks/>
          </p:cNvSpPr>
          <p:nvPr/>
        </p:nvSpPr>
        <p:spPr>
          <a:xfrm>
            <a:off x="120076" y="1140468"/>
            <a:ext cx="1869405" cy="576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1800" u="sng">
                <a:solidFill>
                  <a:schemeClr val="tx2"/>
                </a:solidFill>
              </a:rPr>
              <a:t>Projet</a:t>
            </a:r>
            <a:endParaRPr lang="fr-FR" sz="1400" u="sng">
              <a:solidFill>
                <a:schemeClr val="tx2"/>
              </a:solidFill>
            </a:endParaRPr>
          </a:p>
        </p:txBody>
      </p:sp>
      <p:sp>
        <p:nvSpPr>
          <p:cNvPr id="12" name="Titre 12">
            <a:extLst>
              <a:ext uri="{FF2B5EF4-FFF2-40B4-BE49-F238E27FC236}">
                <a16:creationId xmlns:a16="http://schemas.microsoft.com/office/drawing/2014/main" id="{AF646764-4247-45DE-80F3-3ACD8EAE042B}"/>
              </a:ext>
            </a:extLst>
          </p:cNvPr>
          <p:cNvSpPr txBox="1">
            <a:spLocks/>
          </p:cNvSpPr>
          <p:nvPr/>
        </p:nvSpPr>
        <p:spPr>
          <a:xfrm>
            <a:off x="139608" y="1914345"/>
            <a:ext cx="1869405" cy="576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1800">
                <a:solidFill>
                  <a:schemeClr val="tx2"/>
                </a:solidFill>
              </a:rPr>
              <a:t>Fonctionnalités</a:t>
            </a:r>
            <a:endParaRPr lang="fr-FR" sz="1400">
              <a:solidFill>
                <a:schemeClr val="tx2"/>
              </a:solidFill>
            </a:endParaRPr>
          </a:p>
        </p:txBody>
      </p:sp>
      <p:sp>
        <p:nvSpPr>
          <p:cNvPr id="13" name="Titre 12">
            <a:extLst>
              <a:ext uri="{FF2B5EF4-FFF2-40B4-BE49-F238E27FC236}">
                <a16:creationId xmlns:a16="http://schemas.microsoft.com/office/drawing/2014/main" id="{FFDD1FE0-B710-456D-B51A-425F5442EED4}"/>
              </a:ext>
            </a:extLst>
          </p:cNvPr>
          <p:cNvSpPr txBox="1">
            <a:spLocks/>
          </p:cNvSpPr>
          <p:nvPr/>
        </p:nvSpPr>
        <p:spPr>
          <a:xfrm>
            <a:off x="113855" y="2710259"/>
            <a:ext cx="1869405" cy="576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1800">
                <a:solidFill>
                  <a:schemeClr val="tx2"/>
                </a:solidFill>
              </a:rPr>
              <a:t>Fonctionnement</a:t>
            </a:r>
            <a:endParaRPr lang="fr-FR" sz="1400">
              <a:solidFill>
                <a:schemeClr val="tx2"/>
              </a:solidFill>
            </a:endParaRPr>
          </a:p>
        </p:txBody>
      </p:sp>
      <p:sp>
        <p:nvSpPr>
          <p:cNvPr id="14" name="Titre 12">
            <a:extLst>
              <a:ext uri="{FF2B5EF4-FFF2-40B4-BE49-F238E27FC236}">
                <a16:creationId xmlns:a16="http://schemas.microsoft.com/office/drawing/2014/main" id="{1CD0923C-08E1-452F-BF4F-039C13A79EE0}"/>
              </a:ext>
            </a:extLst>
          </p:cNvPr>
          <p:cNvSpPr txBox="1">
            <a:spLocks/>
          </p:cNvSpPr>
          <p:nvPr/>
        </p:nvSpPr>
        <p:spPr>
          <a:xfrm>
            <a:off x="120076" y="3507409"/>
            <a:ext cx="1869405" cy="576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1800">
                <a:solidFill>
                  <a:schemeClr val="tx2"/>
                </a:solidFill>
              </a:rPr>
              <a:t>Problèmes rencontrés</a:t>
            </a:r>
            <a:endParaRPr lang="fr-FR" sz="1400">
              <a:solidFill>
                <a:schemeClr val="tx2"/>
              </a:solidFill>
            </a:endParaRPr>
          </a:p>
        </p:txBody>
      </p:sp>
      <p:sp>
        <p:nvSpPr>
          <p:cNvPr id="15" name="Titre 12">
            <a:extLst>
              <a:ext uri="{FF2B5EF4-FFF2-40B4-BE49-F238E27FC236}">
                <a16:creationId xmlns:a16="http://schemas.microsoft.com/office/drawing/2014/main" id="{6F73AC8E-2914-448A-939E-EA4623BD9420}"/>
              </a:ext>
            </a:extLst>
          </p:cNvPr>
          <p:cNvSpPr txBox="1">
            <a:spLocks/>
          </p:cNvSpPr>
          <p:nvPr/>
        </p:nvSpPr>
        <p:spPr>
          <a:xfrm>
            <a:off x="72174" y="4255653"/>
            <a:ext cx="1869405" cy="576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1800">
                <a:solidFill>
                  <a:schemeClr val="tx2"/>
                </a:solidFill>
              </a:rPr>
              <a:t>Démo &amp; Conclusion</a:t>
            </a:r>
            <a:endParaRPr lang="fr-FR" sz="1400">
              <a:solidFill>
                <a:schemeClr val="tx2"/>
              </a:solidFill>
            </a:endParaRPr>
          </a:p>
        </p:txBody>
      </p:sp>
      <p:pic>
        <p:nvPicPr>
          <p:cNvPr id="16" name="Picture 8">
            <a:extLst>
              <a:ext uri="{FF2B5EF4-FFF2-40B4-BE49-F238E27FC236}">
                <a16:creationId xmlns:a16="http://schemas.microsoft.com/office/drawing/2014/main" id="{C96AD955-029E-4C3E-85AE-D94AB0E4E0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52" t="5147" r="17816" b="23437"/>
          <a:stretch/>
        </p:blipFill>
        <p:spPr bwMode="auto">
          <a:xfrm>
            <a:off x="3642293" y="3707190"/>
            <a:ext cx="1381757" cy="1538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>
            <a:extLst>
              <a:ext uri="{FF2B5EF4-FFF2-40B4-BE49-F238E27FC236}">
                <a16:creationId xmlns:a16="http://schemas.microsoft.com/office/drawing/2014/main" id="{1F217C30-1144-4AB8-8B8A-57117D5E00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55" t="15557" r="20550" b="12886"/>
          <a:stretch/>
        </p:blipFill>
        <p:spPr bwMode="auto">
          <a:xfrm>
            <a:off x="9336348" y="1461969"/>
            <a:ext cx="1216949" cy="1538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2">
            <a:extLst>
              <a:ext uri="{FF2B5EF4-FFF2-40B4-BE49-F238E27FC236}">
                <a16:creationId xmlns:a16="http://schemas.microsoft.com/office/drawing/2014/main" id="{7A86BC0F-5154-464D-A389-487F7DE7C7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42" t="20922" r="22661" b="11950"/>
          <a:stretch/>
        </p:blipFill>
        <p:spPr bwMode="auto">
          <a:xfrm>
            <a:off x="8097575" y="4257808"/>
            <a:ext cx="1238773" cy="151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Tipeee – VeksyuS – News">
            <a:extLst>
              <a:ext uri="{FF2B5EF4-FFF2-40B4-BE49-F238E27FC236}">
                <a16:creationId xmlns:a16="http://schemas.microsoft.com/office/drawing/2014/main" id="{2B7063CD-3D5A-459C-8A1F-2B086E53CF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67" r="14255" b="31566"/>
          <a:stretch/>
        </p:blipFill>
        <p:spPr bwMode="auto">
          <a:xfrm>
            <a:off x="4831684" y="865069"/>
            <a:ext cx="1555422" cy="1538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ZoneTexte 19">
            <a:extLst>
              <a:ext uri="{FF2B5EF4-FFF2-40B4-BE49-F238E27FC236}">
                <a16:creationId xmlns:a16="http://schemas.microsoft.com/office/drawing/2014/main" id="{094D0D75-31F3-4280-9CBC-CFFAFF5704E7}"/>
              </a:ext>
            </a:extLst>
          </p:cNvPr>
          <p:cNvSpPr txBox="1"/>
          <p:nvPr/>
        </p:nvSpPr>
        <p:spPr>
          <a:xfrm>
            <a:off x="4003817" y="2630524"/>
            <a:ext cx="24847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80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Administrateur système</a:t>
            </a:r>
            <a:endParaRPr lang="fr-FR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5697BA7E-3413-476E-8AE0-D750A24DC85A}"/>
              </a:ext>
            </a:extLst>
          </p:cNvPr>
          <p:cNvSpPr txBox="1"/>
          <p:nvPr/>
        </p:nvSpPr>
        <p:spPr>
          <a:xfrm>
            <a:off x="2923216" y="5319082"/>
            <a:ext cx="20737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Architecte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software</a:t>
            </a:r>
            <a:endParaRPr lang="fr-FR"/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9E4CC37E-2DD8-4BDB-9625-93D63EC3C2BF}"/>
              </a:ext>
            </a:extLst>
          </p:cNvPr>
          <p:cNvSpPr txBox="1"/>
          <p:nvPr/>
        </p:nvSpPr>
        <p:spPr>
          <a:xfrm>
            <a:off x="7506763" y="5892182"/>
            <a:ext cx="16418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80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Chef de projet</a:t>
            </a:r>
            <a:endParaRPr lang="fr-FR"/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B545CB50-809B-4F64-93EF-6A1EEC09E532}"/>
              </a:ext>
            </a:extLst>
          </p:cNvPr>
          <p:cNvSpPr txBox="1"/>
          <p:nvPr/>
        </p:nvSpPr>
        <p:spPr>
          <a:xfrm>
            <a:off x="8480074" y="2982215"/>
            <a:ext cx="22284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80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Directeur Commercial</a:t>
            </a:r>
            <a:endParaRPr lang="fr-FR" sz="240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pic>
        <p:nvPicPr>
          <p:cNvPr id="28" name="Graphique 27" descr="Ordinateur avec un remplissage uni">
            <a:extLst>
              <a:ext uri="{FF2B5EF4-FFF2-40B4-BE49-F238E27FC236}">
                <a16:creationId xmlns:a16="http://schemas.microsoft.com/office/drawing/2014/main" id="{17EFFA10-3172-4523-AC20-37078013CC6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443332" y="2357990"/>
            <a:ext cx="914400" cy="914400"/>
          </a:xfrm>
          <a:prstGeom prst="rect">
            <a:avLst/>
          </a:prstGeom>
        </p:spPr>
      </p:pic>
      <p:pic>
        <p:nvPicPr>
          <p:cNvPr id="30" name="Graphique 29" descr="Internet des objets avec un remplissage uni">
            <a:extLst>
              <a:ext uri="{FF2B5EF4-FFF2-40B4-BE49-F238E27FC236}">
                <a16:creationId xmlns:a16="http://schemas.microsoft.com/office/drawing/2014/main" id="{0E82BEAB-FA01-4DCA-9A0B-2FBF7A79B1E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915761" y="5013808"/>
            <a:ext cx="914400" cy="914400"/>
          </a:xfrm>
          <a:prstGeom prst="rect">
            <a:avLst/>
          </a:prstGeom>
        </p:spPr>
      </p:pic>
      <p:pic>
        <p:nvPicPr>
          <p:cNvPr id="32" name="Graphique 31" descr="Croissance de l'activité avec un remplissage uni">
            <a:extLst>
              <a:ext uri="{FF2B5EF4-FFF2-40B4-BE49-F238E27FC236}">
                <a16:creationId xmlns:a16="http://schemas.microsoft.com/office/drawing/2014/main" id="{4A651868-DB2D-4A7E-AADC-AEF2947A609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123958" y="5619648"/>
            <a:ext cx="914400" cy="914400"/>
          </a:xfrm>
          <a:prstGeom prst="rect">
            <a:avLst/>
          </a:prstGeom>
        </p:spPr>
      </p:pic>
      <p:pic>
        <p:nvPicPr>
          <p:cNvPr id="36" name="Graphique 35" descr="Prêt avec un remplissage uni">
            <a:extLst>
              <a:ext uri="{FF2B5EF4-FFF2-40B4-BE49-F238E27FC236}">
                <a16:creationId xmlns:a16="http://schemas.microsoft.com/office/drawing/2014/main" id="{B9ED7CB1-2643-4255-B7CE-B6035C7B71A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603283" y="270968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53174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/>
      <p:bldP spid="2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21B92C1-2352-4312-A5A6-85049A657D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7119" y="95357"/>
            <a:ext cx="9254805" cy="720000"/>
          </a:xfrm>
        </p:spPr>
        <p:txBody>
          <a:bodyPr>
            <a:normAutofit/>
          </a:bodyPr>
          <a:lstStyle/>
          <a:p>
            <a:pPr algn="r"/>
            <a:r>
              <a:rPr lang="fr-FR" sz="4000">
                <a:solidFill>
                  <a:schemeClr val="tx2"/>
                </a:solidFill>
              </a:rPr>
              <a:t>Le projet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5213924-2746-4BDF-A673-FBF8A46E2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4547" y="6411119"/>
            <a:ext cx="623887" cy="365125"/>
          </a:xfrm>
        </p:spPr>
        <p:txBody>
          <a:bodyPr/>
          <a:lstStyle/>
          <a:p>
            <a:fld id="{60F88B19-5C6E-428B-8932-4A55BA9FD9CF}" type="slidenum">
              <a:rPr lang="fr-FR" smtClean="0">
                <a:solidFill>
                  <a:schemeClr val="tx2"/>
                </a:solidFill>
              </a:rPr>
              <a:t>4</a:t>
            </a:fld>
            <a:endParaRPr lang="fr-FR">
              <a:solidFill>
                <a:schemeClr val="tx2"/>
              </a:solidFill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1112212D-1B54-4CCF-9CA5-AD5597D7F87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64" t="-1151" r="20555" b="1151"/>
          <a:stretch/>
        </p:blipFill>
        <p:spPr>
          <a:xfrm>
            <a:off x="336491" y="4850319"/>
            <a:ext cx="1470772" cy="1388556"/>
          </a:xfrm>
          <a:prstGeom prst="rect">
            <a:avLst/>
          </a:prstGeom>
        </p:spPr>
      </p:pic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085F0E67-B397-42CA-A094-287686F7F519}"/>
              </a:ext>
            </a:extLst>
          </p:cNvPr>
          <p:cNvCxnSpPr/>
          <p:nvPr/>
        </p:nvCxnSpPr>
        <p:spPr>
          <a:xfrm>
            <a:off x="2171700" y="742950"/>
            <a:ext cx="0" cy="54959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re 12">
            <a:extLst>
              <a:ext uri="{FF2B5EF4-FFF2-40B4-BE49-F238E27FC236}">
                <a16:creationId xmlns:a16="http://schemas.microsoft.com/office/drawing/2014/main" id="{5220ACEF-D080-499F-8883-B6A89AB563BA}"/>
              </a:ext>
            </a:extLst>
          </p:cNvPr>
          <p:cNvSpPr txBox="1">
            <a:spLocks/>
          </p:cNvSpPr>
          <p:nvPr/>
        </p:nvSpPr>
        <p:spPr>
          <a:xfrm>
            <a:off x="72174" y="190483"/>
            <a:ext cx="1869405" cy="11049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1800" b="1" err="1">
                <a:solidFill>
                  <a:schemeClr val="tx2"/>
                </a:solidFill>
              </a:rPr>
              <a:t>Réveil_Berry</a:t>
            </a:r>
            <a:endParaRPr lang="fr-FR" sz="1400" b="1">
              <a:solidFill>
                <a:schemeClr val="tx2"/>
              </a:solidFill>
            </a:endParaRPr>
          </a:p>
        </p:txBody>
      </p:sp>
      <p:sp>
        <p:nvSpPr>
          <p:cNvPr id="10" name="Titre 12">
            <a:extLst>
              <a:ext uri="{FF2B5EF4-FFF2-40B4-BE49-F238E27FC236}">
                <a16:creationId xmlns:a16="http://schemas.microsoft.com/office/drawing/2014/main" id="{6572893B-7325-46AE-88E0-9ED984675314}"/>
              </a:ext>
            </a:extLst>
          </p:cNvPr>
          <p:cNvSpPr txBox="1">
            <a:spLocks/>
          </p:cNvSpPr>
          <p:nvPr/>
        </p:nvSpPr>
        <p:spPr>
          <a:xfrm>
            <a:off x="120076" y="1140468"/>
            <a:ext cx="1869405" cy="576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1800" u="sng">
                <a:solidFill>
                  <a:schemeClr val="tx2"/>
                </a:solidFill>
              </a:rPr>
              <a:t>Projet</a:t>
            </a:r>
            <a:endParaRPr lang="fr-FR" sz="1400" u="sng">
              <a:solidFill>
                <a:schemeClr val="tx2"/>
              </a:solidFill>
            </a:endParaRPr>
          </a:p>
        </p:txBody>
      </p:sp>
      <p:sp>
        <p:nvSpPr>
          <p:cNvPr id="12" name="Titre 12">
            <a:extLst>
              <a:ext uri="{FF2B5EF4-FFF2-40B4-BE49-F238E27FC236}">
                <a16:creationId xmlns:a16="http://schemas.microsoft.com/office/drawing/2014/main" id="{AF646764-4247-45DE-80F3-3ACD8EAE042B}"/>
              </a:ext>
            </a:extLst>
          </p:cNvPr>
          <p:cNvSpPr txBox="1">
            <a:spLocks/>
          </p:cNvSpPr>
          <p:nvPr/>
        </p:nvSpPr>
        <p:spPr>
          <a:xfrm>
            <a:off x="139608" y="1914345"/>
            <a:ext cx="1869405" cy="576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1800">
                <a:solidFill>
                  <a:schemeClr val="tx2"/>
                </a:solidFill>
              </a:rPr>
              <a:t>Fonctionnalités</a:t>
            </a:r>
            <a:endParaRPr lang="fr-FR" sz="1400">
              <a:solidFill>
                <a:schemeClr val="tx2"/>
              </a:solidFill>
            </a:endParaRPr>
          </a:p>
        </p:txBody>
      </p:sp>
      <p:sp>
        <p:nvSpPr>
          <p:cNvPr id="13" name="Titre 12">
            <a:extLst>
              <a:ext uri="{FF2B5EF4-FFF2-40B4-BE49-F238E27FC236}">
                <a16:creationId xmlns:a16="http://schemas.microsoft.com/office/drawing/2014/main" id="{FFDD1FE0-B710-456D-B51A-425F5442EED4}"/>
              </a:ext>
            </a:extLst>
          </p:cNvPr>
          <p:cNvSpPr txBox="1">
            <a:spLocks/>
          </p:cNvSpPr>
          <p:nvPr/>
        </p:nvSpPr>
        <p:spPr>
          <a:xfrm>
            <a:off x="113855" y="2710259"/>
            <a:ext cx="1869405" cy="576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1800">
                <a:solidFill>
                  <a:schemeClr val="tx2"/>
                </a:solidFill>
              </a:rPr>
              <a:t>Fonctionnement</a:t>
            </a:r>
            <a:endParaRPr lang="fr-FR" sz="1400">
              <a:solidFill>
                <a:schemeClr val="tx2"/>
              </a:solidFill>
            </a:endParaRPr>
          </a:p>
        </p:txBody>
      </p:sp>
      <p:sp>
        <p:nvSpPr>
          <p:cNvPr id="14" name="Titre 12">
            <a:extLst>
              <a:ext uri="{FF2B5EF4-FFF2-40B4-BE49-F238E27FC236}">
                <a16:creationId xmlns:a16="http://schemas.microsoft.com/office/drawing/2014/main" id="{1CD0923C-08E1-452F-BF4F-039C13A79EE0}"/>
              </a:ext>
            </a:extLst>
          </p:cNvPr>
          <p:cNvSpPr txBox="1">
            <a:spLocks/>
          </p:cNvSpPr>
          <p:nvPr/>
        </p:nvSpPr>
        <p:spPr>
          <a:xfrm>
            <a:off x="120076" y="3507409"/>
            <a:ext cx="1869405" cy="576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1800">
                <a:solidFill>
                  <a:schemeClr val="tx2"/>
                </a:solidFill>
              </a:rPr>
              <a:t>Problèmes rencontrés</a:t>
            </a:r>
            <a:endParaRPr lang="fr-FR" sz="1400">
              <a:solidFill>
                <a:schemeClr val="tx2"/>
              </a:solidFill>
            </a:endParaRPr>
          </a:p>
        </p:txBody>
      </p:sp>
      <p:sp>
        <p:nvSpPr>
          <p:cNvPr id="15" name="Titre 12">
            <a:extLst>
              <a:ext uri="{FF2B5EF4-FFF2-40B4-BE49-F238E27FC236}">
                <a16:creationId xmlns:a16="http://schemas.microsoft.com/office/drawing/2014/main" id="{6F73AC8E-2914-448A-939E-EA4623BD9420}"/>
              </a:ext>
            </a:extLst>
          </p:cNvPr>
          <p:cNvSpPr txBox="1">
            <a:spLocks/>
          </p:cNvSpPr>
          <p:nvPr/>
        </p:nvSpPr>
        <p:spPr>
          <a:xfrm>
            <a:off x="72174" y="4255653"/>
            <a:ext cx="1869405" cy="576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1800">
                <a:solidFill>
                  <a:schemeClr val="tx2"/>
                </a:solidFill>
              </a:rPr>
              <a:t>Démo &amp; Conclusion</a:t>
            </a:r>
            <a:endParaRPr lang="fr-FR" sz="1400">
              <a:solidFill>
                <a:schemeClr val="tx2"/>
              </a:solidFill>
            </a:endParaRPr>
          </a:p>
        </p:txBody>
      </p:sp>
      <p:sp>
        <p:nvSpPr>
          <p:cNvPr id="25" name="Espace réservé du contenu 2">
            <a:extLst>
              <a:ext uri="{FF2B5EF4-FFF2-40B4-BE49-F238E27FC236}">
                <a16:creationId xmlns:a16="http://schemas.microsoft.com/office/drawing/2014/main" id="{01648ADE-AE16-43A8-A744-258018FFA2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23410" y="1453548"/>
            <a:ext cx="9681356" cy="4351338"/>
          </a:xfrm>
        </p:spPr>
        <p:txBody>
          <a:bodyPr>
            <a:noAutofit/>
          </a:bodyPr>
          <a:lstStyle/>
          <a:p>
            <a:r>
              <a:rPr lang="fr-FR" sz="2400">
                <a:solidFill>
                  <a:schemeClr val="tx2"/>
                </a:solidFill>
              </a:rPr>
              <a:t>Un fichier zippé au format TAR à télécharger</a:t>
            </a:r>
          </a:p>
          <a:p>
            <a:r>
              <a:rPr lang="fr-FR" sz="2400">
                <a:solidFill>
                  <a:schemeClr val="tx2"/>
                </a:solidFill>
              </a:rPr>
              <a:t>Son script « make.sh » pour l’installation</a:t>
            </a:r>
          </a:p>
          <a:p>
            <a:endParaRPr lang="fr-FR" sz="240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fr-FR" sz="2000">
                <a:solidFill>
                  <a:schemeClr val="tx2"/>
                </a:solidFill>
              </a:rPr>
              <a:t>Mise à jour des besoins LINUX</a:t>
            </a:r>
          </a:p>
          <a:p>
            <a:pPr marL="0" indent="0">
              <a:buNone/>
            </a:pPr>
            <a:r>
              <a:rPr lang="fr-FR" sz="2000">
                <a:solidFill>
                  <a:schemeClr val="tx2"/>
                </a:solidFill>
              </a:rPr>
              <a:t>	update</a:t>
            </a:r>
          </a:p>
          <a:p>
            <a:pPr marL="0" indent="0">
              <a:buNone/>
            </a:pPr>
            <a:r>
              <a:rPr lang="fr-FR" sz="2000">
                <a:solidFill>
                  <a:schemeClr val="tx2"/>
                </a:solidFill>
              </a:rPr>
              <a:t>	</a:t>
            </a:r>
            <a:r>
              <a:rPr lang="fr-FR" sz="2000" err="1">
                <a:solidFill>
                  <a:schemeClr val="tx2"/>
                </a:solidFill>
              </a:rPr>
              <a:t>xterm</a:t>
            </a:r>
            <a:r>
              <a:rPr lang="fr-FR" sz="2000">
                <a:solidFill>
                  <a:schemeClr val="tx2"/>
                </a:solidFill>
              </a:rPr>
              <a:t>, GCC, </a:t>
            </a:r>
            <a:r>
              <a:rPr lang="fr-FR" sz="2000" err="1">
                <a:solidFill>
                  <a:schemeClr val="tx2"/>
                </a:solidFill>
              </a:rPr>
              <a:t>sox</a:t>
            </a:r>
            <a:endParaRPr lang="fr-FR" sz="200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fr-FR" sz="200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fr-FR" sz="2000">
                <a:solidFill>
                  <a:schemeClr val="tx2"/>
                </a:solidFill>
              </a:rPr>
              <a:t>Décompression des fichiers source</a:t>
            </a:r>
          </a:p>
          <a:p>
            <a:pPr marL="0" indent="0">
              <a:buNone/>
            </a:pPr>
            <a:r>
              <a:rPr lang="fr-FR" sz="2000">
                <a:solidFill>
                  <a:schemeClr val="tx2"/>
                </a:solidFill>
              </a:rPr>
              <a:t>Compilation dans le dossier de destination</a:t>
            </a:r>
          </a:p>
          <a:p>
            <a:pPr marL="0" indent="0">
              <a:buNone/>
            </a:pPr>
            <a:endParaRPr lang="fr-FR" sz="200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784571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21B92C1-2352-4312-A5A6-85049A657D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7119" y="95357"/>
            <a:ext cx="9254805" cy="720000"/>
          </a:xfrm>
        </p:spPr>
        <p:txBody>
          <a:bodyPr>
            <a:normAutofit/>
          </a:bodyPr>
          <a:lstStyle/>
          <a:p>
            <a:pPr algn="r"/>
            <a:r>
              <a:rPr lang="fr-FR" sz="4000">
                <a:solidFill>
                  <a:schemeClr val="tx2"/>
                </a:solidFill>
              </a:rPr>
              <a:t>Les fonctionnalités principales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5213924-2746-4BDF-A673-FBF8A46E2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4547" y="6411119"/>
            <a:ext cx="623887" cy="365125"/>
          </a:xfrm>
        </p:spPr>
        <p:txBody>
          <a:bodyPr/>
          <a:lstStyle/>
          <a:p>
            <a:fld id="{60F88B19-5C6E-428B-8932-4A55BA9FD9CF}" type="slidenum">
              <a:rPr lang="fr-FR" smtClean="0">
                <a:solidFill>
                  <a:schemeClr val="tx2"/>
                </a:solidFill>
              </a:rPr>
              <a:t>5</a:t>
            </a:fld>
            <a:endParaRPr lang="fr-FR">
              <a:solidFill>
                <a:schemeClr val="tx2"/>
              </a:solidFill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1112212D-1B54-4CCF-9CA5-AD5597D7F87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64" t="-1151" r="20555" b="1151"/>
          <a:stretch/>
        </p:blipFill>
        <p:spPr>
          <a:xfrm>
            <a:off x="336491" y="4850319"/>
            <a:ext cx="1470772" cy="1388556"/>
          </a:xfrm>
          <a:prstGeom prst="rect">
            <a:avLst/>
          </a:prstGeom>
        </p:spPr>
      </p:pic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085F0E67-B397-42CA-A094-287686F7F519}"/>
              </a:ext>
            </a:extLst>
          </p:cNvPr>
          <p:cNvCxnSpPr/>
          <p:nvPr/>
        </p:nvCxnSpPr>
        <p:spPr>
          <a:xfrm>
            <a:off x="2171700" y="742950"/>
            <a:ext cx="0" cy="54959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re 12">
            <a:extLst>
              <a:ext uri="{FF2B5EF4-FFF2-40B4-BE49-F238E27FC236}">
                <a16:creationId xmlns:a16="http://schemas.microsoft.com/office/drawing/2014/main" id="{5220ACEF-D080-499F-8883-B6A89AB563BA}"/>
              </a:ext>
            </a:extLst>
          </p:cNvPr>
          <p:cNvSpPr txBox="1">
            <a:spLocks/>
          </p:cNvSpPr>
          <p:nvPr/>
        </p:nvSpPr>
        <p:spPr>
          <a:xfrm>
            <a:off x="72174" y="190483"/>
            <a:ext cx="1869405" cy="11049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1800" b="1" err="1">
                <a:solidFill>
                  <a:schemeClr val="tx2"/>
                </a:solidFill>
              </a:rPr>
              <a:t>Réveil_Berry</a:t>
            </a:r>
            <a:endParaRPr lang="fr-FR" sz="1400" b="1">
              <a:solidFill>
                <a:schemeClr val="tx2"/>
              </a:solidFill>
            </a:endParaRPr>
          </a:p>
        </p:txBody>
      </p:sp>
      <p:sp>
        <p:nvSpPr>
          <p:cNvPr id="10" name="Titre 12">
            <a:extLst>
              <a:ext uri="{FF2B5EF4-FFF2-40B4-BE49-F238E27FC236}">
                <a16:creationId xmlns:a16="http://schemas.microsoft.com/office/drawing/2014/main" id="{6572893B-7325-46AE-88E0-9ED984675314}"/>
              </a:ext>
            </a:extLst>
          </p:cNvPr>
          <p:cNvSpPr txBox="1">
            <a:spLocks/>
          </p:cNvSpPr>
          <p:nvPr/>
        </p:nvSpPr>
        <p:spPr>
          <a:xfrm>
            <a:off x="120076" y="1140468"/>
            <a:ext cx="1869405" cy="576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1800">
                <a:solidFill>
                  <a:schemeClr val="tx2"/>
                </a:solidFill>
              </a:rPr>
              <a:t>Projet</a:t>
            </a:r>
            <a:endParaRPr lang="fr-FR" sz="1400">
              <a:solidFill>
                <a:schemeClr val="tx2"/>
              </a:solidFill>
            </a:endParaRPr>
          </a:p>
        </p:txBody>
      </p:sp>
      <p:sp>
        <p:nvSpPr>
          <p:cNvPr id="12" name="Titre 12">
            <a:extLst>
              <a:ext uri="{FF2B5EF4-FFF2-40B4-BE49-F238E27FC236}">
                <a16:creationId xmlns:a16="http://schemas.microsoft.com/office/drawing/2014/main" id="{AF646764-4247-45DE-80F3-3ACD8EAE042B}"/>
              </a:ext>
            </a:extLst>
          </p:cNvPr>
          <p:cNvSpPr txBox="1">
            <a:spLocks/>
          </p:cNvSpPr>
          <p:nvPr/>
        </p:nvSpPr>
        <p:spPr>
          <a:xfrm>
            <a:off x="139608" y="1914345"/>
            <a:ext cx="1869405" cy="576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1800" u="sng">
                <a:solidFill>
                  <a:schemeClr val="tx2"/>
                </a:solidFill>
              </a:rPr>
              <a:t>Fonctionnalités</a:t>
            </a:r>
            <a:endParaRPr lang="fr-FR" sz="1400" u="sng">
              <a:solidFill>
                <a:schemeClr val="tx2"/>
              </a:solidFill>
            </a:endParaRPr>
          </a:p>
        </p:txBody>
      </p:sp>
      <p:sp>
        <p:nvSpPr>
          <p:cNvPr id="13" name="Titre 12">
            <a:extLst>
              <a:ext uri="{FF2B5EF4-FFF2-40B4-BE49-F238E27FC236}">
                <a16:creationId xmlns:a16="http://schemas.microsoft.com/office/drawing/2014/main" id="{FFDD1FE0-B710-456D-B51A-425F5442EED4}"/>
              </a:ext>
            </a:extLst>
          </p:cNvPr>
          <p:cNvSpPr txBox="1">
            <a:spLocks/>
          </p:cNvSpPr>
          <p:nvPr/>
        </p:nvSpPr>
        <p:spPr>
          <a:xfrm>
            <a:off x="113855" y="2710259"/>
            <a:ext cx="1869405" cy="576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1800">
                <a:solidFill>
                  <a:schemeClr val="tx2"/>
                </a:solidFill>
              </a:rPr>
              <a:t>Fonctionnement</a:t>
            </a:r>
            <a:endParaRPr lang="fr-FR" sz="1400">
              <a:solidFill>
                <a:schemeClr val="tx2"/>
              </a:solidFill>
            </a:endParaRPr>
          </a:p>
        </p:txBody>
      </p:sp>
      <p:sp>
        <p:nvSpPr>
          <p:cNvPr id="14" name="Titre 12">
            <a:extLst>
              <a:ext uri="{FF2B5EF4-FFF2-40B4-BE49-F238E27FC236}">
                <a16:creationId xmlns:a16="http://schemas.microsoft.com/office/drawing/2014/main" id="{1CD0923C-08E1-452F-BF4F-039C13A79EE0}"/>
              </a:ext>
            </a:extLst>
          </p:cNvPr>
          <p:cNvSpPr txBox="1">
            <a:spLocks/>
          </p:cNvSpPr>
          <p:nvPr/>
        </p:nvSpPr>
        <p:spPr>
          <a:xfrm>
            <a:off x="120076" y="3507409"/>
            <a:ext cx="1869405" cy="576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1800">
                <a:solidFill>
                  <a:schemeClr val="tx2"/>
                </a:solidFill>
              </a:rPr>
              <a:t>Problèmes rencontrés</a:t>
            </a:r>
            <a:endParaRPr lang="fr-FR" sz="1400">
              <a:solidFill>
                <a:schemeClr val="tx2"/>
              </a:solidFill>
            </a:endParaRPr>
          </a:p>
        </p:txBody>
      </p:sp>
      <p:sp>
        <p:nvSpPr>
          <p:cNvPr id="15" name="Titre 12">
            <a:extLst>
              <a:ext uri="{FF2B5EF4-FFF2-40B4-BE49-F238E27FC236}">
                <a16:creationId xmlns:a16="http://schemas.microsoft.com/office/drawing/2014/main" id="{6F73AC8E-2914-448A-939E-EA4623BD9420}"/>
              </a:ext>
            </a:extLst>
          </p:cNvPr>
          <p:cNvSpPr txBox="1">
            <a:spLocks/>
          </p:cNvSpPr>
          <p:nvPr/>
        </p:nvSpPr>
        <p:spPr>
          <a:xfrm>
            <a:off x="72174" y="4255653"/>
            <a:ext cx="1869405" cy="576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1800">
                <a:solidFill>
                  <a:schemeClr val="tx2"/>
                </a:solidFill>
              </a:rPr>
              <a:t>Démo &amp; Conclusion</a:t>
            </a:r>
            <a:endParaRPr lang="fr-FR" sz="1400">
              <a:solidFill>
                <a:schemeClr val="tx2"/>
              </a:solidFill>
            </a:endParaRPr>
          </a:p>
        </p:txBody>
      </p:sp>
      <p:sp>
        <p:nvSpPr>
          <p:cNvPr id="25" name="Espace réservé du contenu 2">
            <a:extLst>
              <a:ext uri="{FF2B5EF4-FFF2-40B4-BE49-F238E27FC236}">
                <a16:creationId xmlns:a16="http://schemas.microsoft.com/office/drawing/2014/main" id="{F7558413-10F0-4533-B9E7-87ADD8FB73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60141" y="1012126"/>
            <a:ext cx="9681356" cy="4957571"/>
          </a:xfrm>
        </p:spPr>
        <p:txBody>
          <a:bodyPr>
            <a:noAutofit/>
          </a:bodyPr>
          <a:lstStyle/>
          <a:p>
            <a:r>
              <a:rPr lang="fr-FR">
                <a:solidFill>
                  <a:schemeClr val="tx2"/>
                </a:solidFill>
              </a:rPr>
              <a:t>Un réveil</a:t>
            </a:r>
          </a:p>
          <a:p>
            <a:pPr lvl="1"/>
            <a:r>
              <a:rPr lang="fr-FR">
                <a:solidFill>
                  <a:schemeClr val="tx2"/>
                </a:solidFill>
              </a:rPr>
              <a:t>Affiche l’heure</a:t>
            </a:r>
          </a:p>
          <a:p>
            <a:pPr lvl="1"/>
            <a:r>
              <a:rPr lang="fr-FR">
                <a:solidFill>
                  <a:schemeClr val="tx2"/>
                </a:solidFill>
              </a:rPr>
              <a:t>Configuration d’alarmes</a:t>
            </a:r>
          </a:p>
          <a:p>
            <a:pPr lvl="2"/>
            <a:r>
              <a:rPr lang="fr-FR" err="1">
                <a:solidFill>
                  <a:schemeClr val="tx2"/>
                </a:solidFill>
              </a:rPr>
              <a:t>raspberry</a:t>
            </a:r>
            <a:r>
              <a:rPr lang="fr-FR">
                <a:solidFill>
                  <a:schemeClr val="tx2"/>
                </a:solidFill>
              </a:rPr>
              <a:t> </a:t>
            </a:r>
            <a:r>
              <a:rPr lang="fr-FR">
                <a:solidFill>
                  <a:schemeClr val="tx2"/>
                </a:solidFill>
                <a:sym typeface="Wingdings" panose="05000000000000000000" pitchFamily="2" charset="2"/>
              </a:rPr>
              <a:t> customisation possible du type de sonnerie</a:t>
            </a:r>
          </a:p>
          <a:p>
            <a:endParaRPr lang="fr-FR">
              <a:solidFill>
                <a:schemeClr val="tx2"/>
              </a:solidFill>
              <a:sym typeface="Wingdings" panose="05000000000000000000" pitchFamily="2" charset="2"/>
            </a:endParaRPr>
          </a:p>
          <a:p>
            <a:r>
              <a:rPr lang="fr-FR">
                <a:solidFill>
                  <a:schemeClr val="tx2"/>
                </a:solidFill>
                <a:sym typeface="Wingdings" panose="05000000000000000000" pitchFamily="2" charset="2"/>
              </a:rPr>
              <a:t>Un chronomètre</a:t>
            </a:r>
          </a:p>
          <a:p>
            <a:pPr lvl="1"/>
            <a:r>
              <a:rPr lang="fr-FR">
                <a:solidFill>
                  <a:schemeClr val="tx2"/>
                </a:solidFill>
              </a:rPr>
              <a:t>Compte en dixième de secondes</a:t>
            </a:r>
          </a:p>
          <a:p>
            <a:pPr lvl="1"/>
            <a:r>
              <a:rPr lang="fr-FR">
                <a:solidFill>
                  <a:schemeClr val="tx2"/>
                </a:solidFill>
              </a:rPr>
              <a:t>Affiche jusqu’à 3 temps intermédiaires</a:t>
            </a:r>
          </a:p>
          <a:p>
            <a:endParaRPr lang="fr-FR">
              <a:solidFill>
                <a:schemeClr val="tx2"/>
              </a:solidFill>
            </a:endParaRPr>
          </a:p>
          <a:p>
            <a:r>
              <a:rPr lang="fr-FR">
                <a:solidFill>
                  <a:schemeClr val="tx2"/>
                </a:solidFill>
              </a:rPr>
              <a:t>Minuteur</a:t>
            </a:r>
          </a:p>
          <a:p>
            <a:pPr lvl="1"/>
            <a:r>
              <a:rPr lang="fr-FR">
                <a:solidFill>
                  <a:schemeClr val="tx2"/>
                </a:solidFill>
              </a:rPr>
              <a:t>Décompte une durée spécifiée</a:t>
            </a:r>
          </a:p>
          <a:p>
            <a:pPr lvl="1"/>
            <a:endParaRPr lang="fr-FR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fr-FR" sz="2000">
              <a:solidFill>
                <a:schemeClr val="tx2"/>
              </a:solidFill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Modèle 3D 2" descr="Montre de poche">
                <a:extLst>
                  <a:ext uri="{FF2B5EF4-FFF2-40B4-BE49-F238E27FC236}">
                    <a16:creationId xmlns:a16="http://schemas.microsoft.com/office/drawing/2014/main" id="{970C9F5D-0C1F-488B-9682-226C1E13FA3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49385721"/>
                  </p:ext>
                </p:extLst>
              </p:nvPr>
            </p:nvGraphicFramePr>
            <p:xfrm>
              <a:off x="9712291" y="2824738"/>
              <a:ext cx="1690292" cy="2336023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690292" cy="2336023"/>
                    </a:xfrm>
                    <a:prstGeom prst="rect">
                      <a:avLst/>
                    </a:prstGeom>
                  </am3d:spPr>
                  <am3d:camera>
                    <am3d:pos x="0" y="0" z="5923644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182987" d="1000000"/>
                    <am3d:preTrans dx="0" dy="-4950215" dz="-943472"/>
                    <am3d:scale>
                      <am3d:sx n="1000000" d="1000000"/>
                      <am3d:sy n="1000000" d="1000000"/>
                      <am3d:sz n="1000000" d="1000000"/>
                    </am3d:scale>
                    <am3d:rot ax="367806" ay="-2125834" az="-213754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301973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Modèle 3D 2" descr="Montre de poche">
                <a:extLst>
                  <a:ext uri="{FF2B5EF4-FFF2-40B4-BE49-F238E27FC236}">
                    <a16:creationId xmlns:a16="http://schemas.microsoft.com/office/drawing/2014/main" id="{970C9F5D-0C1F-488B-9682-226C1E13FA3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712291" y="2824738"/>
                <a:ext cx="1690292" cy="233602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6339390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21B92C1-2352-4312-A5A6-85049A657D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7119" y="95357"/>
            <a:ext cx="9254805" cy="720000"/>
          </a:xfrm>
        </p:spPr>
        <p:txBody>
          <a:bodyPr>
            <a:normAutofit/>
          </a:bodyPr>
          <a:lstStyle/>
          <a:p>
            <a:pPr algn="r"/>
            <a:r>
              <a:rPr lang="fr-FR" sz="4000">
                <a:solidFill>
                  <a:schemeClr val="tx2"/>
                </a:solidFill>
              </a:rPr>
              <a:t>Des fonctionnalités  additionnelles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5213924-2746-4BDF-A673-FBF8A46E2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4547" y="6411119"/>
            <a:ext cx="623887" cy="365125"/>
          </a:xfrm>
        </p:spPr>
        <p:txBody>
          <a:bodyPr/>
          <a:lstStyle/>
          <a:p>
            <a:fld id="{60F88B19-5C6E-428B-8932-4A55BA9FD9CF}" type="slidenum">
              <a:rPr lang="fr-FR" smtClean="0">
                <a:solidFill>
                  <a:schemeClr val="tx2"/>
                </a:solidFill>
              </a:rPr>
              <a:t>6</a:t>
            </a:fld>
            <a:endParaRPr lang="fr-FR">
              <a:solidFill>
                <a:schemeClr val="tx2"/>
              </a:solidFill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1112212D-1B54-4CCF-9CA5-AD5597D7F87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64" t="-1151" r="20555" b="1151"/>
          <a:stretch/>
        </p:blipFill>
        <p:spPr>
          <a:xfrm>
            <a:off x="336491" y="4850319"/>
            <a:ext cx="1470772" cy="1388556"/>
          </a:xfrm>
          <a:prstGeom prst="rect">
            <a:avLst/>
          </a:prstGeom>
        </p:spPr>
      </p:pic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085F0E67-B397-42CA-A094-287686F7F519}"/>
              </a:ext>
            </a:extLst>
          </p:cNvPr>
          <p:cNvCxnSpPr/>
          <p:nvPr/>
        </p:nvCxnSpPr>
        <p:spPr>
          <a:xfrm>
            <a:off x="2171700" y="742950"/>
            <a:ext cx="0" cy="54959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re 12">
            <a:extLst>
              <a:ext uri="{FF2B5EF4-FFF2-40B4-BE49-F238E27FC236}">
                <a16:creationId xmlns:a16="http://schemas.microsoft.com/office/drawing/2014/main" id="{5220ACEF-D080-499F-8883-B6A89AB563BA}"/>
              </a:ext>
            </a:extLst>
          </p:cNvPr>
          <p:cNvSpPr txBox="1">
            <a:spLocks/>
          </p:cNvSpPr>
          <p:nvPr/>
        </p:nvSpPr>
        <p:spPr>
          <a:xfrm>
            <a:off x="72174" y="190483"/>
            <a:ext cx="1869405" cy="11049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1800" b="1" err="1">
                <a:solidFill>
                  <a:schemeClr val="tx2"/>
                </a:solidFill>
              </a:rPr>
              <a:t>Réveil_Berry</a:t>
            </a:r>
            <a:endParaRPr lang="fr-FR" sz="1400" b="1">
              <a:solidFill>
                <a:schemeClr val="tx2"/>
              </a:solidFill>
            </a:endParaRPr>
          </a:p>
        </p:txBody>
      </p:sp>
      <p:sp>
        <p:nvSpPr>
          <p:cNvPr id="10" name="Titre 12">
            <a:extLst>
              <a:ext uri="{FF2B5EF4-FFF2-40B4-BE49-F238E27FC236}">
                <a16:creationId xmlns:a16="http://schemas.microsoft.com/office/drawing/2014/main" id="{6572893B-7325-46AE-88E0-9ED984675314}"/>
              </a:ext>
            </a:extLst>
          </p:cNvPr>
          <p:cNvSpPr txBox="1">
            <a:spLocks/>
          </p:cNvSpPr>
          <p:nvPr/>
        </p:nvSpPr>
        <p:spPr>
          <a:xfrm>
            <a:off x="120076" y="1140468"/>
            <a:ext cx="1869405" cy="576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1800">
                <a:solidFill>
                  <a:schemeClr val="tx2"/>
                </a:solidFill>
              </a:rPr>
              <a:t>Projet</a:t>
            </a:r>
            <a:endParaRPr lang="fr-FR" sz="1400">
              <a:solidFill>
                <a:schemeClr val="tx2"/>
              </a:solidFill>
            </a:endParaRPr>
          </a:p>
        </p:txBody>
      </p:sp>
      <p:sp>
        <p:nvSpPr>
          <p:cNvPr id="12" name="Titre 12">
            <a:extLst>
              <a:ext uri="{FF2B5EF4-FFF2-40B4-BE49-F238E27FC236}">
                <a16:creationId xmlns:a16="http://schemas.microsoft.com/office/drawing/2014/main" id="{AF646764-4247-45DE-80F3-3ACD8EAE042B}"/>
              </a:ext>
            </a:extLst>
          </p:cNvPr>
          <p:cNvSpPr txBox="1">
            <a:spLocks/>
          </p:cNvSpPr>
          <p:nvPr/>
        </p:nvSpPr>
        <p:spPr>
          <a:xfrm>
            <a:off x="139608" y="1914345"/>
            <a:ext cx="1869405" cy="576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1800" u="sng">
                <a:solidFill>
                  <a:schemeClr val="tx2"/>
                </a:solidFill>
              </a:rPr>
              <a:t>Fonctionnalités</a:t>
            </a:r>
            <a:endParaRPr lang="fr-FR" sz="1400" u="sng">
              <a:solidFill>
                <a:schemeClr val="tx2"/>
              </a:solidFill>
            </a:endParaRPr>
          </a:p>
        </p:txBody>
      </p:sp>
      <p:sp>
        <p:nvSpPr>
          <p:cNvPr id="13" name="Titre 12">
            <a:extLst>
              <a:ext uri="{FF2B5EF4-FFF2-40B4-BE49-F238E27FC236}">
                <a16:creationId xmlns:a16="http://schemas.microsoft.com/office/drawing/2014/main" id="{FFDD1FE0-B710-456D-B51A-425F5442EED4}"/>
              </a:ext>
            </a:extLst>
          </p:cNvPr>
          <p:cNvSpPr txBox="1">
            <a:spLocks/>
          </p:cNvSpPr>
          <p:nvPr/>
        </p:nvSpPr>
        <p:spPr>
          <a:xfrm>
            <a:off x="113855" y="2710259"/>
            <a:ext cx="1869405" cy="576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1800">
                <a:solidFill>
                  <a:schemeClr val="tx2"/>
                </a:solidFill>
              </a:rPr>
              <a:t>Fonctionnement</a:t>
            </a:r>
            <a:endParaRPr lang="fr-FR" sz="1400">
              <a:solidFill>
                <a:schemeClr val="tx2"/>
              </a:solidFill>
            </a:endParaRPr>
          </a:p>
        </p:txBody>
      </p:sp>
      <p:sp>
        <p:nvSpPr>
          <p:cNvPr id="14" name="Titre 12">
            <a:extLst>
              <a:ext uri="{FF2B5EF4-FFF2-40B4-BE49-F238E27FC236}">
                <a16:creationId xmlns:a16="http://schemas.microsoft.com/office/drawing/2014/main" id="{1CD0923C-08E1-452F-BF4F-039C13A79EE0}"/>
              </a:ext>
            </a:extLst>
          </p:cNvPr>
          <p:cNvSpPr txBox="1">
            <a:spLocks/>
          </p:cNvSpPr>
          <p:nvPr/>
        </p:nvSpPr>
        <p:spPr>
          <a:xfrm>
            <a:off x="120076" y="3507409"/>
            <a:ext cx="1869405" cy="576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1800">
                <a:solidFill>
                  <a:schemeClr val="tx2"/>
                </a:solidFill>
              </a:rPr>
              <a:t>Problèmes rencontrés</a:t>
            </a:r>
            <a:endParaRPr lang="fr-FR" sz="1400">
              <a:solidFill>
                <a:schemeClr val="tx2"/>
              </a:solidFill>
            </a:endParaRPr>
          </a:p>
        </p:txBody>
      </p:sp>
      <p:sp>
        <p:nvSpPr>
          <p:cNvPr id="15" name="Titre 12">
            <a:extLst>
              <a:ext uri="{FF2B5EF4-FFF2-40B4-BE49-F238E27FC236}">
                <a16:creationId xmlns:a16="http://schemas.microsoft.com/office/drawing/2014/main" id="{6F73AC8E-2914-448A-939E-EA4623BD9420}"/>
              </a:ext>
            </a:extLst>
          </p:cNvPr>
          <p:cNvSpPr txBox="1">
            <a:spLocks/>
          </p:cNvSpPr>
          <p:nvPr/>
        </p:nvSpPr>
        <p:spPr>
          <a:xfrm>
            <a:off x="72174" y="4255653"/>
            <a:ext cx="1869405" cy="576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1800">
                <a:solidFill>
                  <a:schemeClr val="tx2"/>
                </a:solidFill>
              </a:rPr>
              <a:t>Démo &amp; Conclusion</a:t>
            </a:r>
            <a:endParaRPr lang="fr-FR" sz="1400">
              <a:solidFill>
                <a:schemeClr val="tx2"/>
              </a:solidFill>
            </a:endParaRPr>
          </a:p>
        </p:txBody>
      </p:sp>
      <p:sp>
        <p:nvSpPr>
          <p:cNvPr id="25" name="Espace réservé du contenu 2">
            <a:extLst>
              <a:ext uri="{FF2B5EF4-FFF2-40B4-BE49-F238E27FC236}">
                <a16:creationId xmlns:a16="http://schemas.microsoft.com/office/drawing/2014/main" id="{F7558413-10F0-4533-B9E7-87ADD8FB73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34388" y="1604623"/>
            <a:ext cx="9681356" cy="4957571"/>
          </a:xfrm>
        </p:spPr>
        <p:txBody>
          <a:bodyPr>
            <a:noAutofit/>
          </a:bodyPr>
          <a:lstStyle/>
          <a:p>
            <a:r>
              <a:rPr lang="fr-FR">
                <a:solidFill>
                  <a:schemeClr val="tx2"/>
                </a:solidFill>
              </a:rPr>
              <a:t>Statistiques</a:t>
            </a:r>
          </a:p>
          <a:p>
            <a:pPr lvl="1"/>
            <a:r>
              <a:rPr lang="fr-FR">
                <a:solidFill>
                  <a:schemeClr val="tx2"/>
                </a:solidFill>
              </a:rPr>
              <a:t>Nombre de fonctionnalités principales lancées</a:t>
            </a:r>
          </a:p>
          <a:p>
            <a:pPr lvl="1"/>
            <a:r>
              <a:rPr lang="fr-FR">
                <a:solidFill>
                  <a:schemeClr val="tx2"/>
                </a:solidFill>
              </a:rPr>
              <a:t>Possibilité de remise à 0</a:t>
            </a:r>
          </a:p>
          <a:p>
            <a:pPr lvl="1"/>
            <a:endParaRPr lang="fr-FR">
              <a:solidFill>
                <a:schemeClr val="tx2"/>
              </a:solidFill>
            </a:endParaRPr>
          </a:p>
          <a:p>
            <a:r>
              <a:rPr lang="fr-FR">
                <a:solidFill>
                  <a:schemeClr val="tx2"/>
                </a:solidFill>
              </a:rPr>
              <a:t>Monitoring</a:t>
            </a:r>
            <a:endParaRPr lang="fr-FR" sz="2000">
              <a:solidFill>
                <a:schemeClr val="tx2"/>
              </a:solidFill>
            </a:endParaRPr>
          </a:p>
          <a:p>
            <a:pPr lvl="1"/>
            <a:r>
              <a:rPr lang="fr-FR">
                <a:solidFill>
                  <a:schemeClr val="tx2"/>
                </a:solidFill>
              </a:rPr>
              <a:t>Arborescence des processus actifs</a:t>
            </a:r>
          </a:p>
        </p:txBody>
      </p:sp>
    </p:spTree>
    <p:extLst>
      <p:ext uri="{BB962C8B-B14F-4D97-AF65-F5344CB8AC3E}">
        <p14:creationId xmlns:p14="http://schemas.microsoft.com/office/powerpoint/2010/main" val="386407506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e 49">
            <a:extLst>
              <a:ext uri="{FF2B5EF4-FFF2-40B4-BE49-F238E27FC236}">
                <a16:creationId xmlns:a16="http://schemas.microsoft.com/office/drawing/2014/main" id="{91CFA4BD-6D8C-47DF-9C53-B6C5CC5E61AE}"/>
              </a:ext>
            </a:extLst>
          </p:cNvPr>
          <p:cNvGrpSpPr/>
          <p:nvPr/>
        </p:nvGrpSpPr>
        <p:grpSpPr>
          <a:xfrm>
            <a:off x="5188224" y="4060548"/>
            <a:ext cx="2326159" cy="1684699"/>
            <a:chOff x="5188224" y="4060548"/>
            <a:chExt cx="2326159" cy="1684699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ADE2FE99-27BB-47CE-ACD7-6A03E53F872C}"/>
                </a:ext>
              </a:extLst>
            </p:cNvPr>
            <p:cNvSpPr/>
            <p:nvPr/>
          </p:nvSpPr>
          <p:spPr>
            <a:xfrm>
              <a:off x="5188224" y="4243212"/>
              <a:ext cx="2326159" cy="1502035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3" name="Rectangle : coins arrondis 32">
              <a:extLst>
                <a:ext uri="{FF2B5EF4-FFF2-40B4-BE49-F238E27FC236}">
                  <a16:creationId xmlns:a16="http://schemas.microsoft.com/office/drawing/2014/main" id="{18730E62-7328-475F-AB47-B741ACC87C76}"/>
                </a:ext>
              </a:extLst>
            </p:cNvPr>
            <p:cNvSpPr/>
            <p:nvPr/>
          </p:nvSpPr>
          <p:spPr>
            <a:xfrm>
              <a:off x="5779802" y="4506105"/>
              <a:ext cx="1143000" cy="533384"/>
            </a:xfrm>
            <a:prstGeom prst="round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/>
                <a:t>Menu Chrono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881E152-E998-4111-913B-E2D13C40A405}"/>
                </a:ext>
              </a:extLst>
            </p:cNvPr>
            <p:cNvSpPr/>
            <p:nvPr/>
          </p:nvSpPr>
          <p:spPr>
            <a:xfrm>
              <a:off x="5188224" y="4060548"/>
              <a:ext cx="2326157" cy="18266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050">
                  <a:solidFill>
                    <a:schemeClr val="bg1"/>
                  </a:solidFill>
                </a:rPr>
                <a:t>ISEN:~terminal</a:t>
              </a:r>
            </a:p>
          </p:txBody>
        </p:sp>
        <p:pic>
          <p:nvPicPr>
            <p:cNvPr id="35" name="Image 34">
              <a:extLst>
                <a:ext uri="{FF2B5EF4-FFF2-40B4-BE49-F238E27FC236}">
                  <a16:creationId xmlns:a16="http://schemas.microsoft.com/office/drawing/2014/main" id="{3D26A23D-241E-4937-AE95-2DCD00FAD8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48972" y="4060549"/>
              <a:ext cx="562044" cy="182664"/>
            </a:xfrm>
            <a:prstGeom prst="rect">
              <a:avLst/>
            </a:prstGeom>
          </p:spPr>
        </p:pic>
        <p:sp>
          <p:nvSpPr>
            <p:cNvPr id="70" name="Rectangle : coins arrondis 69">
              <a:extLst>
                <a:ext uri="{FF2B5EF4-FFF2-40B4-BE49-F238E27FC236}">
                  <a16:creationId xmlns:a16="http://schemas.microsoft.com/office/drawing/2014/main" id="{997E6F2B-D8EA-4A51-9B5E-C3D39D34DF18}"/>
                </a:ext>
              </a:extLst>
            </p:cNvPr>
            <p:cNvSpPr/>
            <p:nvPr/>
          </p:nvSpPr>
          <p:spPr>
            <a:xfrm>
              <a:off x="5779802" y="5146438"/>
              <a:ext cx="1143000" cy="533384"/>
            </a:xfrm>
            <a:prstGeom prst="round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/>
                <a:t>Affichage intermédiaire</a:t>
              </a:r>
            </a:p>
          </p:txBody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321B92C1-2352-4312-A5A6-85049A657D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7119" y="95357"/>
            <a:ext cx="9254805" cy="720000"/>
          </a:xfrm>
        </p:spPr>
        <p:txBody>
          <a:bodyPr>
            <a:normAutofit/>
          </a:bodyPr>
          <a:lstStyle/>
          <a:p>
            <a:pPr algn="r"/>
            <a:r>
              <a:rPr lang="fr-FR" sz="4000">
                <a:solidFill>
                  <a:schemeClr val="tx2"/>
                </a:solidFill>
              </a:rPr>
              <a:t>Fonctionnement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5213924-2746-4BDF-A673-FBF8A46E2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4547" y="6411119"/>
            <a:ext cx="623887" cy="365125"/>
          </a:xfrm>
        </p:spPr>
        <p:txBody>
          <a:bodyPr/>
          <a:lstStyle/>
          <a:p>
            <a:fld id="{60F88B19-5C6E-428B-8932-4A55BA9FD9CF}" type="slidenum">
              <a:rPr lang="fr-FR" smtClean="0">
                <a:solidFill>
                  <a:schemeClr val="tx2"/>
                </a:solidFill>
              </a:rPr>
              <a:t>7</a:t>
            </a:fld>
            <a:endParaRPr lang="fr-FR">
              <a:solidFill>
                <a:schemeClr val="tx2"/>
              </a:solidFill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1112212D-1B54-4CCF-9CA5-AD5597D7F87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64" t="-1151" r="20555" b="1151"/>
          <a:stretch/>
        </p:blipFill>
        <p:spPr>
          <a:xfrm>
            <a:off x="336491" y="4850319"/>
            <a:ext cx="1470772" cy="1388556"/>
          </a:xfrm>
          <a:prstGeom prst="rect">
            <a:avLst/>
          </a:prstGeom>
        </p:spPr>
      </p:pic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085F0E67-B397-42CA-A094-287686F7F519}"/>
              </a:ext>
            </a:extLst>
          </p:cNvPr>
          <p:cNvCxnSpPr/>
          <p:nvPr/>
        </p:nvCxnSpPr>
        <p:spPr>
          <a:xfrm>
            <a:off x="2171700" y="742950"/>
            <a:ext cx="0" cy="54959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re 12">
            <a:extLst>
              <a:ext uri="{FF2B5EF4-FFF2-40B4-BE49-F238E27FC236}">
                <a16:creationId xmlns:a16="http://schemas.microsoft.com/office/drawing/2014/main" id="{5220ACEF-D080-499F-8883-B6A89AB563BA}"/>
              </a:ext>
            </a:extLst>
          </p:cNvPr>
          <p:cNvSpPr txBox="1">
            <a:spLocks/>
          </p:cNvSpPr>
          <p:nvPr/>
        </p:nvSpPr>
        <p:spPr>
          <a:xfrm>
            <a:off x="72174" y="190483"/>
            <a:ext cx="1869405" cy="11049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1800" b="1" err="1">
                <a:solidFill>
                  <a:schemeClr val="tx2"/>
                </a:solidFill>
              </a:rPr>
              <a:t>Réveil_Berry</a:t>
            </a:r>
            <a:endParaRPr lang="fr-FR" sz="1400" b="1">
              <a:solidFill>
                <a:schemeClr val="tx2"/>
              </a:solidFill>
            </a:endParaRPr>
          </a:p>
        </p:txBody>
      </p:sp>
      <p:sp>
        <p:nvSpPr>
          <p:cNvPr id="10" name="Titre 12">
            <a:extLst>
              <a:ext uri="{FF2B5EF4-FFF2-40B4-BE49-F238E27FC236}">
                <a16:creationId xmlns:a16="http://schemas.microsoft.com/office/drawing/2014/main" id="{6572893B-7325-46AE-88E0-9ED984675314}"/>
              </a:ext>
            </a:extLst>
          </p:cNvPr>
          <p:cNvSpPr txBox="1">
            <a:spLocks/>
          </p:cNvSpPr>
          <p:nvPr/>
        </p:nvSpPr>
        <p:spPr>
          <a:xfrm>
            <a:off x="120076" y="1140468"/>
            <a:ext cx="1869405" cy="576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1800">
                <a:solidFill>
                  <a:schemeClr val="tx2"/>
                </a:solidFill>
              </a:rPr>
              <a:t>Projet</a:t>
            </a:r>
            <a:endParaRPr lang="fr-FR" sz="1400">
              <a:solidFill>
                <a:schemeClr val="tx2"/>
              </a:solidFill>
            </a:endParaRPr>
          </a:p>
        </p:txBody>
      </p:sp>
      <p:sp>
        <p:nvSpPr>
          <p:cNvPr id="12" name="Titre 12">
            <a:extLst>
              <a:ext uri="{FF2B5EF4-FFF2-40B4-BE49-F238E27FC236}">
                <a16:creationId xmlns:a16="http://schemas.microsoft.com/office/drawing/2014/main" id="{AF646764-4247-45DE-80F3-3ACD8EAE042B}"/>
              </a:ext>
            </a:extLst>
          </p:cNvPr>
          <p:cNvSpPr txBox="1">
            <a:spLocks/>
          </p:cNvSpPr>
          <p:nvPr/>
        </p:nvSpPr>
        <p:spPr>
          <a:xfrm>
            <a:off x="139608" y="1914345"/>
            <a:ext cx="1869405" cy="576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1800">
                <a:solidFill>
                  <a:schemeClr val="tx2"/>
                </a:solidFill>
              </a:rPr>
              <a:t>Fonctionnalités</a:t>
            </a:r>
            <a:endParaRPr lang="fr-FR" sz="1400">
              <a:solidFill>
                <a:schemeClr val="tx2"/>
              </a:solidFill>
            </a:endParaRPr>
          </a:p>
        </p:txBody>
      </p:sp>
      <p:sp>
        <p:nvSpPr>
          <p:cNvPr id="13" name="Titre 12">
            <a:extLst>
              <a:ext uri="{FF2B5EF4-FFF2-40B4-BE49-F238E27FC236}">
                <a16:creationId xmlns:a16="http://schemas.microsoft.com/office/drawing/2014/main" id="{FFDD1FE0-B710-456D-B51A-425F5442EED4}"/>
              </a:ext>
            </a:extLst>
          </p:cNvPr>
          <p:cNvSpPr txBox="1">
            <a:spLocks/>
          </p:cNvSpPr>
          <p:nvPr/>
        </p:nvSpPr>
        <p:spPr>
          <a:xfrm>
            <a:off x="113855" y="2710259"/>
            <a:ext cx="1869405" cy="576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1800" u="sng">
                <a:solidFill>
                  <a:schemeClr val="tx2"/>
                </a:solidFill>
              </a:rPr>
              <a:t>Fonctionnement</a:t>
            </a:r>
            <a:endParaRPr lang="fr-FR" sz="1400" u="sng">
              <a:solidFill>
                <a:schemeClr val="tx2"/>
              </a:solidFill>
            </a:endParaRPr>
          </a:p>
        </p:txBody>
      </p:sp>
      <p:sp>
        <p:nvSpPr>
          <p:cNvPr id="14" name="Titre 12">
            <a:extLst>
              <a:ext uri="{FF2B5EF4-FFF2-40B4-BE49-F238E27FC236}">
                <a16:creationId xmlns:a16="http://schemas.microsoft.com/office/drawing/2014/main" id="{1CD0923C-08E1-452F-BF4F-039C13A79EE0}"/>
              </a:ext>
            </a:extLst>
          </p:cNvPr>
          <p:cNvSpPr txBox="1">
            <a:spLocks/>
          </p:cNvSpPr>
          <p:nvPr/>
        </p:nvSpPr>
        <p:spPr>
          <a:xfrm>
            <a:off x="120076" y="3507409"/>
            <a:ext cx="1869405" cy="576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1800">
                <a:solidFill>
                  <a:schemeClr val="tx2"/>
                </a:solidFill>
              </a:rPr>
              <a:t>Problèmes rencontrés</a:t>
            </a:r>
            <a:endParaRPr lang="fr-FR" sz="1400">
              <a:solidFill>
                <a:schemeClr val="tx2"/>
              </a:solidFill>
            </a:endParaRPr>
          </a:p>
        </p:txBody>
      </p:sp>
      <p:sp>
        <p:nvSpPr>
          <p:cNvPr id="15" name="Titre 12">
            <a:extLst>
              <a:ext uri="{FF2B5EF4-FFF2-40B4-BE49-F238E27FC236}">
                <a16:creationId xmlns:a16="http://schemas.microsoft.com/office/drawing/2014/main" id="{6F73AC8E-2914-448A-939E-EA4623BD9420}"/>
              </a:ext>
            </a:extLst>
          </p:cNvPr>
          <p:cNvSpPr txBox="1">
            <a:spLocks/>
          </p:cNvSpPr>
          <p:nvPr/>
        </p:nvSpPr>
        <p:spPr>
          <a:xfrm>
            <a:off x="72174" y="4255653"/>
            <a:ext cx="1869405" cy="576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1800">
                <a:solidFill>
                  <a:schemeClr val="tx2"/>
                </a:solidFill>
              </a:rPr>
              <a:t>Démo &amp; Conclusion</a:t>
            </a:r>
            <a:endParaRPr lang="fr-FR" sz="1400">
              <a:solidFill>
                <a:schemeClr val="tx2"/>
              </a:solidFill>
            </a:endParaRPr>
          </a:p>
        </p:txBody>
      </p: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87BBE05F-B6AB-4E5A-B302-CCFC424DCC4E}"/>
              </a:ext>
            </a:extLst>
          </p:cNvPr>
          <p:cNvGrpSpPr/>
          <p:nvPr/>
        </p:nvGrpSpPr>
        <p:grpSpPr>
          <a:xfrm>
            <a:off x="2401822" y="560284"/>
            <a:ext cx="2326159" cy="3417355"/>
            <a:chOff x="2401822" y="560284"/>
            <a:chExt cx="2326159" cy="3417355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401AD50-2C0E-4F93-B571-873DE9E474D0}"/>
                </a:ext>
              </a:extLst>
            </p:cNvPr>
            <p:cNvSpPr/>
            <p:nvPr/>
          </p:nvSpPr>
          <p:spPr>
            <a:xfrm>
              <a:off x="2401822" y="742949"/>
              <a:ext cx="2326159" cy="323469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1050"/>
                <a:t>ISEN : ~./main</a:t>
              </a:r>
              <a:endParaRPr lang="fr-FR"/>
            </a:p>
            <a:p>
              <a:pPr algn="ctr"/>
              <a:endParaRPr lang="fr-FR"/>
            </a:p>
            <a:p>
              <a:pPr algn="ctr"/>
              <a:endParaRPr lang="fr-FR"/>
            </a:p>
            <a:p>
              <a:pPr algn="ctr"/>
              <a:endParaRPr lang="fr-FR"/>
            </a:p>
            <a:p>
              <a:pPr algn="ctr"/>
              <a:endParaRPr lang="fr-FR"/>
            </a:p>
            <a:p>
              <a:pPr algn="ctr"/>
              <a:endParaRPr lang="fr-FR"/>
            </a:p>
            <a:p>
              <a:pPr algn="ctr"/>
              <a:endParaRPr lang="fr-FR"/>
            </a:p>
            <a:p>
              <a:pPr algn="ctr"/>
              <a:endParaRPr lang="fr-FR"/>
            </a:p>
            <a:p>
              <a:pPr algn="ctr"/>
              <a:endParaRPr lang="fr-FR"/>
            </a:p>
            <a:p>
              <a:pPr algn="ctr"/>
              <a:endParaRPr lang="fr-FR"/>
            </a:p>
          </p:txBody>
        </p:sp>
        <p:sp>
          <p:nvSpPr>
            <p:cNvPr id="3" name="Rectangle : coins arrondis 2">
              <a:extLst>
                <a:ext uri="{FF2B5EF4-FFF2-40B4-BE49-F238E27FC236}">
                  <a16:creationId xmlns:a16="http://schemas.microsoft.com/office/drawing/2014/main" id="{E2FC5E41-056E-4C52-8FA4-5BBDE318B946}"/>
                </a:ext>
              </a:extLst>
            </p:cNvPr>
            <p:cNvSpPr/>
            <p:nvPr/>
          </p:nvSpPr>
          <p:spPr>
            <a:xfrm>
              <a:off x="2963037" y="1295416"/>
              <a:ext cx="1143000" cy="533384"/>
            </a:xfrm>
            <a:prstGeom prst="round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/>
                <a:t>MAIN</a:t>
              </a:r>
            </a:p>
          </p:txBody>
        </p:sp>
        <p:sp>
          <p:nvSpPr>
            <p:cNvPr id="8" name="Parchemin : vertical 7">
              <a:extLst>
                <a:ext uri="{FF2B5EF4-FFF2-40B4-BE49-F238E27FC236}">
                  <a16:creationId xmlns:a16="http://schemas.microsoft.com/office/drawing/2014/main" id="{F620E14E-2731-4BFF-81EF-D3BCBE2EDB0C}"/>
                </a:ext>
              </a:extLst>
            </p:cNvPr>
            <p:cNvSpPr/>
            <p:nvPr/>
          </p:nvSpPr>
          <p:spPr>
            <a:xfrm>
              <a:off x="2679957" y="2002273"/>
              <a:ext cx="1709161" cy="1712477"/>
            </a:xfrm>
            <a:prstGeom prst="verticalScroll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/>
                <a:t>Affiche l’heure</a:t>
              </a:r>
            </a:p>
            <a:p>
              <a:pPr algn="ctr"/>
              <a:endParaRPr lang="fr-FR"/>
            </a:p>
            <a:p>
              <a:pPr algn="ctr"/>
              <a:r>
                <a:rPr lang="fr-FR"/>
                <a:t>Propose un Menu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E3C8256-C0B5-4812-B197-9ED4F79A2820}"/>
                </a:ext>
              </a:extLst>
            </p:cNvPr>
            <p:cNvSpPr/>
            <p:nvPr/>
          </p:nvSpPr>
          <p:spPr>
            <a:xfrm>
              <a:off x="2401822" y="560284"/>
              <a:ext cx="2326157" cy="18266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050">
                  <a:solidFill>
                    <a:schemeClr val="bg1"/>
                  </a:solidFill>
                </a:rPr>
                <a:t>ISEN:~terminal</a:t>
              </a:r>
            </a:p>
          </p:txBody>
        </p:sp>
        <p:pic>
          <p:nvPicPr>
            <p:cNvPr id="20" name="Image 19">
              <a:extLst>
                <a:ext uri="{FF2B5EF4-FFF2-40B4-BE49-F238E27FC236}">
                  <a16:creationId xmlns:a16="http://schemas.microsoft.com/office/drawing/2014/main" id="{7F994E76-B2E5-42D3-8B2E-5FBC0D323F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62570" y="560285"/>
              <a:ext cx="562044" cy="182664"/>
            </a:xfrm>
            <a:prstGeom prst="rect">
              <a:avLst/>
            </a:prstGeom>
          </p:spPr>
        </p:pic>
      </p:grpSp>
      <p:grpSp>
        <p:nvGrpSpPr>
          <p:cNvPr id="24" name="Groupe 23">
            <a:extLst>
              <a:ext uri="{FF2B5EF4-FFF2-40B4-BE49-F238E27FC236}">
                <a16:creationId xmlns:a16="http://schemas.microsoft.com/office/drawing/2014/main" id="{1DCA8F87-F92E-4146-A162-6904D2B01B2E}"/>
              </a:ext>
            </a:extLst>
          </p:cNvPr>
          <p:cNvGrpSpPr/>
          <p:nvPr/>
        </p:nvGrpSpPr>
        <p:grpSpPr>
          <a:xfrm>
            <a:off x="5188224" y="1112751"/>
            <a:ext cx="2326159" cy="1264689"/>
            <a:chOff x="5188224" y="1112751"/>
            <a:chExt cx="2326159" cy="1264689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BCDD44B2-8E35-46E2-8782-C4BCCFBFD17E}"/>
                </a:ext>
              </a:extLst>
            </p:cNvPr>
            <p:cNvSpPr/>
            <p:nvPr/>
          </p:nvSpPr>
          <p:spPr>
            <a:xfrm>
              <a:off x="5188224" y="1295416"/>
              <a:ext cx="2326159" cy="108202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3" name="Rectangle : coins arrondis 22">
              <a:extLst>
                <a:ext uri="{FF2B5EF4-FFF2-40B4-BE49-F238E27FC236}">
                  <a16:creationId xmlns:a16="http://schemas.microsoft.com/office/drawing/2014/main" id="{46EF5A7C-A4FC-4F05-8623-886C70DB708E}"/>
                </a:ext>
              </a:extLst>
            </p:cNvPr>
            <p:cNvSpPr/>
            <p:nvPr/>
          </p:nvSpPr>
          <p:spPr>
            <a:xfrm>
              <a:off x="5779802" y="1558308"/>
              <a:ext cx="1143000" cy="533384"/>
            </a:xfrm>
            <a:prstGeom prst="round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/>
                <a:t>Menu Réveil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142D0815-5075-4485-8E7F-2A1B107C4500}"/>
                </a:ext>
              </a:extLst>
            </p:cNvPr>
            <p:cNvSpPr/>
            <p:nvPr/>
          </p:nvSpPr>
          <p:spPr>
            <a:xfrm>
              <a:off x="5188224" y="1112751"/>
              <a:ext cx="2326157" cy="18266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050">
                  <a:solidFill>
                    <a:schemeClr val="bg1"/>
                  </a:solidFill>
                </a:rPr>
                <a:t>ISEN:~terminal</a:t>
              </a:r>
            </a:p>
          </p:txBody>
        </p:sp>
        <p:pic>
          <p:nvPicPr>
            <p:cNvPr id="27" name="Image 26">
              <a:extLst>
                <a:ext uri="{FF2B5EF4-FFF2-40B4-BE49-F238E27FC236}">
                  <a16:creationId xmlns:a16="http://schemas.microsoft.com/office/drawing/2014/main" id="{A592EAF9-4C35-49AA-B7EB-18D6A00136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48972" y="1112752"/>
              <a:ext cx="562044" cy="182664"/>
            </a:xfrm>
            <a:prstGeom prst="rect">
              <a:avLst/>
            </a:prstGeom>
          </p:spPr>
        </p:pic>
      </p:grpSp>
      <p:grpSp>
        <p:nvGrpSpPr>
          <p:cNvPr id="47" name="Groupe 46">
            <a:extLst>
              <a:ext uri="{FF2B5EF4-FFF2-40B4-BE49-F238E27FC236}">
                <a16:creationId xmlns:a16="http://schemas.microsoft.com/office/drawing/2014/main" id="{498BF712-A182-4445-AE37-145297FC29D9}"/>
              </a:ext>
            </a:extLst>
          </p:cNvPr>
          <p:cNvGrpSpPr/>
          <p:nvPr/>
        </p:nvGrpSpPr>
        <p:grpSpPr>
          <a:xfrm>
            <a:off x="5188224" y="2579570"/>
            <a:ext cx="2326159" cy="1264689"/>
            <a:chOff x="5188224" y="2579570"/>
            <a:chExt cx="2326159" cy="1264689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4C9E4369-A539-456F-8B91-F23C36475F40}"/>
                </a:ext>
              </a:extLst>
            </p:cNvPr>
            <p:cNvSpPr/>
            <p:nvPr/>
          </p:nvSpPr>
          <p:spPr>
            <a:xfrm>
              <a:off x="5188224" y="2762235"/>
              <a:ext cx="2326159" cy="108202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9" name="Rectangle : coins arrondis 28">
              <a:extLst>
                <a:ext uri="{FF2B5EF4-FFF2-40B4-BE49-F238E27FC236}">
                  <a16:creationId xmlns:a16="http://schemas.microsoft.com/office/drawing/2014/main" id="{E932C168-E085-422D-8006-C0149C8B40FE}"/>
                </a:ext>
              </a:extLst>
            </p:cNvPr>
            <p:cNvSpPr/>
            <p:nvPr/>
          </p:nvSpPr>
          <p:spPr>
            <a:xfrm>
              <a:off x="5779802" y="3025127"/>
              <a:ext cx="1143000" cy="533384"/>
            </a:xfrm>
            <a:prstGeom prst="round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/>
                <a:t>Menu Minuteur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1146C8EE-BC11-4C77-852E-3A35DE0B3A50}"/>
                </a:ext>
              </a:extLst>
            </p:cNvPr>
            <p:cNvSpPr/>
            <p:nvPr/>
          </p:nvSpPr>
          <p:spPr>
            <a:xfrm>
              <a:off x="5188224" y="2579570"/>
              <a:ext cx="2326157" cy="18266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050">
                  <a:solidFill>
                    <a:schemeClr val="bg1"/>
                  </a:solidFill>
                </a:rPr>
                <a:t>ISEN:~terminal</a:t>
              </a:r>
            </a:p>
          </p:txBody>
        </p:sp>
        <p:pic>
          <p:nvPicPr>
            <p:cNvPr id="31" name="Image 30">
              <a:extLst>
                <a:ext uri="{FF2B5EF4-FFF2-40B4-BE49-F238E27FC236}">
                  <a16:creationId xmlns:a16="http://schemas.microsoft.com/office/drawing/2014/main" id="{04F9DC53-3449-4181-9676-A9E0BD215C7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48972" y="2579571"/>
              <a:ext cx="562044" cy="182664"/>
            </a:xfrm>
            <a:prstGeom prst="rect">
              <a:avLst/>
            </a:prstGeom>
          </p:spPr>
        </p:pic>
      </p:grpSp>
      <p:sp>
        <p:nvSpPr>
          <p:cNvPr id="21" name="Flèche : droite 20">
            <a:extLst>
              <a:ext uri="{FF2B5EF4-FFF2-40B4-BE49-F238E27FC236}">
                <a16:creationId xmlns:a16="http://schemas.microsoft.com/office/drawing/2014/main" id="{D64847AB-B72F-442F-B5D4-2B75837B96F9}"/>
              </a:ext>
            </a:extLst>
          </p:cNvPr>
          <p:cNvSpPr/>
          <p:nvPr/>
        </p:nvSpPr>
        <p:spPr>
          <a:xfrm rot="19849231">
            <a:off x="4485906" y="1974874"/>
            <a:ext cx="861028" cy="28580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Flèche : droite 35">
            <a:extLst>
              <a:ext uri="{FF2B5EF4-FFF2-40B4-BE49-F238E27FC236}">
                <a16:creationId xmlns:a16="http://schemas.microsoft.com/office/drawing/2014/main" id="{9449F412-999B-4D17-98E0-1098E17962FD}"/>
              </a:ext>
            </a:extLst>
          </p:cNvPr>
          <p:cNvSpPr/>
          <p:nvPr/>
        </p:nvSpPr>
        <p:spPr>
          <a:xfrm>
            <a:off x="4546934" y="2858697"/>
            <a:ext cx="861028" cy="28580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Flèche : droite 36">
            <a:extLst>
              <a:ext uri="{FF2B5EF4-FFF2-40B4-BE49-F238E27FC236}">
                <a16:creationId xmlns:a16="http://schemas.microsoft.com/office/drawing/2014/main" id="{47F97D22-8E50-43D4-94AC-EFD45A1AF121}"/>
              </a:ext>
            </a:extLst>
          </p:cNvPr>
          <p:cNvSpPr/>
          <p:nvPr/>
        </p:nvSpPr>
        <p:spPr>
          <a:xfrm rot="2376120">
            <a:off x="4463153" y="3728836"/>
            <a:ext cx="861028" cy="28580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52" name="Groupe 51">
            <a:extLst>
              <a:ext uri="{FF2B5EF4-FFF2-40B4-BE49-F238E27FC236}">
                <a16:creationId xmlns:a16="http://schemas.microsoft.com/office/drawing/2014/main" id="{8AA495D6-D6B1-45EF-9EED-86E34260ACAD}"/>
              </a:ext>
            </a:extLst>
          </p:cNvPr>
          <p:cNvGrpSpPr/>
          <p:nvPr/>
        </p:nvGrpSpPr>
        <p:grpSpPr>
          <a:xfrm>
            <a:off x="8105317" y="4072988"/>
            <a:ext cx="2326159" cy="1264689"/>
            <a:chOff x="8105317" y="4072988"/>
            <a:chExt cx="2326159" cy="1264689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1C010BFE-91A8-4A6C-9AD4-A1EC1559271D}"/>
                </a:ext>
              </a:extLst>
            </p:cNvPr>
            <p:cNvSpPr/>
            <p:nvPr/>
          </p:nvSpPr>
          <p:spPr>
            <a:xfrm>
              <a:off x="8105317" y="4255653"/>
              <a:ext cx="2326159" cy="108202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9" name="Rectangle : coins arrondis 38">
              <a:extLst>
                <a:ext uri="{FF2B5EF4-FFF2-40B4-BE49-F238E27FC236}">
                  <a16:creationId xmlns:a16="http://schemas.microsoft.com/office/drawing/2014/main" id="{DB3EBC23-494E-47E0-944E-8870AAA0B79D}"/>
                </a:ext>
              </a:extLst>
            </p:cNvPr>
            <p:cNvSpPr/>
            <p:nvPr/>
          </p:nvSpPr>
          <p:spPr>
            <a:xfrm>
              <a:off x="8696895" y="4518545"/>
              <a:ext cx="1143000" cy="533384"/>
            </a:xfrm>
            <a:prstGeom prst="round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err="1"/>
                <a:t>AffichageChrono</a:t>
              </a:r>
              <a:endParaRPr lang="fr-FR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F6523237-6A50-4C66-9E11-87B787F516DC}"/>
                </a:ext>
              </a:extLst>
            </p:cNvPr>
            <p:cNvSpPr/>
            <p:nvPr/>
          </p:nvSpPr>
          <p:spPr>
            <a:xfrm>
              <a:off x="8105317" y="4072988"/>
              <a:ext cx="2326157" cy="18266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050">
                  <a:solidFill>
                    <a:schemeClr val="bg1"/>
                  </a:solidFill>
                </a:rPr>
                <a:t>ISEN:~terminal</a:t>
              </a:r>
            </a:p>
          </p:txBody>
        </p:sp>
        <p:pic>
          <p:nvPicPr>
            <p:cNvPr id="41" name="Image 40">
              <a:extLst>
                <a:ext uri="{FF2B5EF4-FFF2-40B4-BE49-F238E27FC236}">
                  <a16:creationId xmlns:a16="http://schemas.microsoft.com/office/drawing/2014/main" id="{7BDF024B-2401-43D6-AEB7-777779220A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66065" y="4072989"/>
              <a:ext cx="562044" cy="182664"/>
            </a:xfrm>
            <a:prstGeom prst="rect">
              <a:avLst/>
            </a:prstGeom>
          </p:spPr>
        </p:pic>
      </p:grpSp>
      <p:grpSp>
        <p:nvGrpSpPr>
          <p:cNvPr id="51" name="Groupe 50">
            <a:extLst>
              <a:ext uri="{FF2B5EF4-FFF2-40B4-BE49-F238E27FC236}">
                <a16:creationId xmlns:a16="http://schemas.microsoft.com/office/drawing/2014/main" id="{65E9215C-DDE0-4F86-86B2-FEA750245453}"/>
              </a:ext>
            </a:extLst>
          </p:cNvPr>
          <p:cNvGrpSpPr/>
          <p:nvPr/>
        </p:nvGrpSpPr>
        <p:grpSpPr>
          <a:xfrm>
            <a:off x="8108684" y="2579570"/>
            <a:ext cx="2326159" cy="1264689"/>
            <a:chOff x="8108684" y="2579570"/>
            <a:chExt cx="2326159" cy="1264689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BFE4A869-07D4-44EF-9393-94CCF2A387CA}"/>
                </a:ext>
              </a:extLst>
            </p:cNvPr>
            <p:cNvSpPr/>
            <p:nvPr/>
          </p:nvSpPr>
          <p:spPr>
            <a:xfrm>
              <a:off x="8108684" y="2762235"/>
              <a:ext cx="2326159" cy="108202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3" name="Rectangle : coins arrondis 42">
              <a:extLst>
                <a:ext uri="{FF2B5EF4-FFF2-40B4-BE49-F238E27FC236}">
                  <a16:creationId xmlns:a16="http://schemas.microsoft.com/office/drawing/2014/main" id="{57B37050-B9FE-444B-A8BF-A062ADA54F91}"/>
                </a:ext>
              </a:extLst>
            </p:cNvPr>
            <p:cNvSpPr/>
            <p:nvPr/>
          </p:nvSpPr>
          <p:spPr>
            <a:xfrm>
              <a:off x="8700262" y="3025127"/>
              <a:ext cx="1143000" cy="533384"/>
            </a:xfrm>
            <a:prstGeom prst="round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/>
                <a:t>Affichage Minuteur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6D987F04-D6B4-4A7E-97BB-099EF1AB5912}"/>
                </a:ext>
              </a:extLst>
            </p:cNvPr>
            <p:cNvSpPr/>
            <p:nvPr/>
          </p:nvSpPr>
          <p:spPr>
            <a:xfrm>
              <a:off x="8108684" y="2579570"/>
              <a:ext cx="2326157" cy="18266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050">
                  <a:solidFill>
                    <a:schemeClr val="bg1"/>
                  </a:solidFill>
                </a:rPr>
                <a:t>ISEN:~terminal</a:t>
              </a:r>
            </a:p>
          </p:txBody>
        </p:sp>
        <p:pic>
          <p:nvPicPr>
            <p:cNvPr id="45" name="Image 44">
              <a:extLst>
                <a:ext uri="{FF2B5EF4-FFF2-40B4-BE49-F238E27FC236}">
                  <a16:creationId xmlns:a16="http://schemas.microsoft.com/office/drawing/2014/main" id="{83FC6CF4-621A-4009-81E3-2AB3D2F8DE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69432" y="2579571"/>
              <a:ext cx="562044" cy="182664"/>
            </a:xfrm>
            <a:prstGeom prst="rect">
              <a:avLst/>
            </a:prstGeom>
          </p:spPr>
        </p:pic>
      </p:grpSp>
      <p:sp>
        <p:nvSpPr>
          <p:cNvPr id="48" name="Décagone 47">
            <a:extLst>
              <a:ext uri="{FF2B5EF4-FFF2-40B4-BE49-F238E27FC236}">
                <a16:creationId xmlns:a16="http://schemas.microsoft.com/office/drawing/2014/main" id="{A5E82ACC-7198-41BD-8D67-7C6C344F1AD4}"/>
              </a:ext>
            </a:extLst>
          </p:cNvPr>
          <p:cNvSpPr/>
          <p:nvPr/>
        </p:nvSpPr>
        <p:spPr>
          <a:xfrm>
            <a:off x="7498030" y="5115929"/>
            <a:ext cx="524043" cy="473773"/>
          </a:xfrm>
          <a:prstGeom prst="decagon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49" name="Décagone 48">
            <a:extLst>
              <a:ext uri="{FF2B5EF4-FFF2-40B4-BE49-F238E27FC236}">
                <a16:creationId xmlns:a16="http://schemas.microsoft.com/office/drawing/2014/main" id="{234FC08F-BD96-4B98-8EE4-386FADA63A01}"/>
              </a:ext>
            </a:extLst>
          </p:cNvPr>
          <p:cNvSpPr/>
          <p:nvPr/>
        </p:nvSpPr>
        <p:spPr>
          <a:xfrm>
            <a:off x="7760051" y="5352815"/>
            <a:ext cx="524043" cy="473773"/>
          </a:xfrm>
          <a:prstGeom prst="decagon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66" name="Flèche : courbe vers le haut 65">
            <a:extLst>
              <a:ext uri="{FF2B5EF4-FFF2-40B4-BE49-F238E27FC236}">
                <a16:creationId xmlns:a16="http://schemas.microsoft.com/office/drawing/2014/main" id="{3A238DE3-ACCF-48D0-A3D0-C0E1D7FF15E4}"/>
              </a:ext>
            </a:extLst>
          </p:cNvPr>
          <p:cNvSpPr/>
          <p:nvPr/>
        </p:nvSpPr>
        <p:spPr>
          <a:xfrm>
            <a:off x="7164788" y="5413130"/>
            <a:ext cx="1714569" cy="596285"/>
          </a:xfrm>
          <a:prstGeom prst="curvedUp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>
              <a:solidFill>
                <a:schemeClr val="tx1"/>
              </a:solidFill>
            </a:endParaRPr>
          </a:p>
        </p:txBody>
      </p:sp>
      <p:grpSp>
        <p:nvGrpSpPr>
          <p:cNvPr id="71" name="Groupe 70">
            <a:extLst>
              <a:ext uri="{FF2B5EF4-FFF2-40B4-BE49-F238E27FC236}">
                <a16:creationId xmlns:a16="http://schemas.microsoft.com/office/drawing/2014/main" id="{1322F738-9003-4A97-8529-709A616A0EE6}"/>
              </a:ext>
            </a:extLst>
          </p:cNvPr>
          <p:cNvGrpSpPr/>
          <p:nvPr/>
        </p:nvGrpSpPr>
        <p:grpSpPr>
          <a:xfrm>
            <a:off x="7248882" y="4421662"/>
            <a:ext cx="1152224" cy="274554"/>
            <a:chOff x="7248882" y="4421662"/>
            <a:chExt cx="1152224" cy="274554"/>
          </a:xfrm>
        </p:grpSpPr>
        <p:sp>
          <p:nvSpPr>
            <p:cNvPr id="46" name="Cylindre 45">
              <a:extLst>
                <a:ext uri="{FF2B5EF4-FFF2-40B4-BE49-F238E27FC236}">
                  <a16:creationId xmlns:a16="http://schemas.microsoft.com/office/drawing/2014/main" id="{D63F1845-97E6-43A1-8424-FCFBD0BC8A34}"/>
                </a:ext>
              </a:extLst>
            </p:cNvPr>
            <p:cNvSpPr/>
            <p:nvPr/>
          </p:nvSpPr>
          <p:spPr>
            <a:xfrm rot="5400000">
              <a:off x="7687717" y="3982827"/>
              <a:ext cx="274554" cy="1152224"/>
            </a:xfrm>
            <a:prstGeom prst="can">
              <a:avLst>
                <a:gd name="adj" fmla="val 66631"/>
              </a:avLst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00"/>
            </a:p>
          </p:txBody>
        </p:sp>
        <p:cxnSp>
          <p:nvCxnSpPr>
            <p:cNvPr id="68" name="Connecteur droit avec flèche 67">
              <a:extLst>
                <a:ext uri="{FF2B5EF4-FFF2-40B4-BE49-F238E27FC236}">
                  <a16:creationId xmlns:a16="http://schemas.microsoft.com/office/drawing/2014/main" id="{F2767087-491D-4C8C-A072-16073E017E9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349425" y="4558939"/>
              <a:ext cx="821252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7" name="Décagone 56">
            <a:extLst>
              <a:ext uri="{FF2B5EF4-FFF2-40B4-BE49-F238E27FC236}">
                <a16:creationId xmlns:a16="http://schemas.microsoft.com/office/drawing/2014/main" id="{456EB45A-F9B6-4522-A506-9B09B3311ECF}"/>
              </a:ext>
            </a:extLst>
          </p:cNvPr>
          <p:cNvSpPr/>
          <p:nvPr/>
        </p:nvSpPr>
        <p:spPr>
          <a:xfrm>
            <a:off x="7426205" y="3360188"/>
            <a:ext cx="524043" cy="473773"/>
          </a:xfrm>
          <a:prstGeom prst="decagon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58" name="Décagone 57">
            <a:extLst>
              <a:ext uri="{FF2B5EF4-FFF2-40B4-BE49-F238E27FC236}">
                <a16:creationId xmlns:a16="http://schemas.microsoft.com/office/drawing/2014/main" id="{6F99C380-6217-4332-AC94-54E6B404DA81}"/>
              </a:ext>
            </a:extLst>
          </p:cNvPr>
          <p:cNvSpPr/>
          <p:nvPr/>
        </p:nvSpPr>
        <p:spPr>
          <a:xfrm>
            <a:off x="7688226" y="3597074"/>
            <a:ext cx="524043" cy="473773"/>
          </a:xfrm>
          <a:prstGeom prst="decagon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>
                <a:solidFill>
                  <a:schemeClr val="tx1"/>
                </a:solidFill>
              </a:rPr>
              <a:t>INT</a:t>
            </a:r>
          </a:p>
        </p:txBody>
      </p:sp>
      <p:sp>
        <p:nvSpPr>
          <p:cNvPr id="59" name="Flèche : courbe vers le haut 58">
            <a:extLst>
              <a:ext uri="{FF2B5EF4-FFF2-40B4-BE49-F238E27FC236}">
                <a16:creationId xmlns:a16="http://schemas.microsoft.com/office/drawing/2014/main" id="{D0BDCDD0-4985-4B7C-93E5-ACF2B8393129}"/>
              </a:ext>
            </a:extLst>
          </p:cNvPr>
          <p:cNvSpPr/>
          <p:nvPr/>
        </p:nvSpPr>
        <p:spPr>
          <a:xfrm>
            <a:off x="7081211" y="3549388"/>
            <a:ext cx="1714569" cy="596285"/>
          </a:xfrm>
          <a:prstGeom prst="curvedUp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>
              <a:solidFill>
                <a:schemeClr val="tx1"/>
              </a:solidFill>
            </a:endParaRPr>
          </a:p>
        </p:txBody>
      </p:sp>
      <p:grpSp>
        <p:nvGrpSpPr>
          <p:cNvPr id="60" name="Groupe 59">
            <a:extLst>
              <a:ext uri="{FF2B5EF4-FFF2-40B4-BE49-F238E27FC236}">
                <a16:creationId xmlns:a16="http://schemas.microsoft.com/office/drawing/2014/main" id="{FDFCC263-19B0-490A-8735-CDC6613F4F3A}"/>
              </a:ext>
            </a:extLst>
          </p:cNvPr>
          <p:cNvGrpSpPr/>
          <p:nvPr/>
        </p:nvGrpSpPr>
        <p:grpSpPr>
          <a:xfrm>
            <a:off x="7294642" y="2812783"/>
            <a:ext cx="1152224" cy="274554"/>
            <a:chOff x="7248882" y="4421662"/>
            <a:chExt cx="1152224" cy="274554"/>
          </a:xfrm>
        </p:grpSpPr>
        <p:sp>
          <p:nvSpPr>
            <p:cNvPr id="61" name="Cylindre 60">
              <a:extLst>
                <a:ext uri="{FF2B5EF4-FFF2-40B4-BE49-F238E27FC236}">
                  <a16:creationId xmlns:a16="http://schemas.microsoft.com/office/drawing/2014/main" id="{17401DF6-5202-4359-BD70-64B2486227EF}"/>
                </a:ext>
              </a:extLst>
            </p:cNvPr>
            <p:cNvSpPr/>
            <p:nvPr/>
          </p:nvSpPr>
          <p:spPr>
            <a:xfrm rot="5400000">
              <a:off x="7687717" y="3982827"/>
              <a:ext cx="274554" cy="1152224"/>
            </a:xfrm>
            <a:prstGeom prst="can">
              <a:avLst>
                <a:gd name="adj" fmla="val 66631"/>
              </a:avLst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00"/>
            </a:p>
          </p:txBody>
        </p:sp>
        <p:cxnSp>
          <p:nvCxnSpPr>
            <p:cNvPr id="62" name="Connecteur droit avec flèche 61">
              <a:extLst>
                <a:ext uri="{FF2B5EF4-FFF2-40B4-BE49-F238E27FC236}">
                  <a16:creationId xmlns:a16="http://schemas.microsoft.com/office/drawing/2014/main" id="{4055ADF1-AC33-4CBC-BD5F-0B8C14E126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349425" y="4558939"/>
              <a:ext cx="821252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e 62">
            <a:extLst>
              <a:ext uri="{FF2B5EF4-FFF2-40B4-BE49-F238E27FC236}">
                <a16:creationId xmlns:a16="http://schemas.microsoft.com/office/drawing/2014/main" id="{0B99E655-06C0-48A2-A1D8-692647411B08}"/>
              </a:ext>
            </a:extLst>
          </p:cNvPr>
          <p:cNvGrpSpPr/>
          <p:nvPr/>
        </p:nvGrpSpPr>
        <p:grpSpPr>
          <a:xfrm>
            <a:off x="2420189" y="5933560"/>
            <a:ext cx="686804" cy="226621"/>
            <a:chOff x="7248882" y="4421662"/>
            <a:chExt cx="1152224" cy="274554"/>
          </a:xfrm>
        </p:grpSpPr>
        <p:sp>
          <p:nvSpPr>
            <p:cNvPr id="64" name="Cylindre 63">
              <a:extLst>
                <a:ext uri="{FF2B5EF4-FFF2-40B4-BE49-F238E27FC236}">
                  <a16:creationId xmlns:a16="http://schemas.microsoft.com/office/drawing/2014/main" id="{C5718295-4EF4-47A3-ACA6-79DB825E38B8}"/>
                </a:ext>
              </a:extLst>
            </p:cNvPr>
            <p:cNvSpPr/>
            <p:nvPr/>
          </p:nvSpPr>
          <p:spPr>
            <a:xfrm rot="5400000">
              <a:off x="7687717" y="3982827"/>
              <a:ext cx="274554" cy="1152224"/>
            </a:xfrm>
            <a:prstGeom prst="can">
              <a:avLst>
                <a:gd name="adj" fmla="val 66631"/>
              </a:avLst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00"/>
            </a:p>
          </p:txBody>
        </p:sp>
        <p:cxnSp>
          <p:nvCxnSpPr>
            <p:cNvPr id="65" name="Connecteur droit avec flèche 64">
              <a:extLst>
                <a:ext uri="{FF2B5EF4-FFF2-40B4-BE49-F238E27FC236}">
                  <a16:creationId xmlns:a16="http://schemas.microsoft.com/office/drawing/2014/main" id="{4039DB5E-88FA-46C1-AF22-06EA0F3FF5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349425" y="4558939"/>
              <a:ext cx="821252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7" name="Décagone 66">
            <a:extLst>
              <a:ext uri="{FF2B5EF4-FFF2-40B4-BE49-F238E27FC236}">
                <a16:creationId xmlns:a16="http://schemas.microsoft.com/office/drawing/2014/main" id="{C95D171C-18A1-40EB-A62B-96464EF2FA8B}"/>
              </a:ext>
            </a:extLst>
          </p:cNvPr>
          <p:cNvSpPr/>
          <p:nvPr/>
        </p:nvSpPr>
        <p:spPr>
          <a:xfrm>
            <a:off x="2472258" y="6284017"/>
            <a:ext cx="418426" cy="365125"/>
          </a:xfrm>
          <a:prstGeom prst="decagon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E8ECD92F-0C52-44C8-86D2-9E959DD8C674}"/>
              </a:ext>
            </a:extLst>
          </p:cNvPr>
          <p:cNvSpPr txBox="1"/>
          <p:nvPr/>
        </p:nvSpPr>
        <p:spPr>
          <a:xfrm>
            <a:off x="3104229" y="5887716"/>
            <a:ext cx="1463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Pipe nommés</a:t>
            </a:r>
          </a:p>
        </p:txBody>
      </p:sp>
      <p:sp>
        <p:nvSpPr>
          <p:cNvPr id="69" name="ZoneTexte 68">
            <a:extLst>
              <a:ext uri="{FF2B5EF4-FFF2-40B4-BE49-F238E27FC236}">
                <a16:creationId xmlns:a16="http://schemas.microsoft.com/office/drawing/2014/main" id="{BBFC3C46-6C73-49EF-987F-6827D6B7AB21}"/>
              </a:ext>
            </a:extLst>
          </p:cNvPr>
          <p:cNvSpPr txBox="1"/>
          <p:nvPr/>
        </p:nvSpPr>
        <p:spPr>
          <a:xfrm>
            <a:off x="3131794" y="6344936"/>
            <a:ext cx="906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Signaux</a:t>
            </a:r>
          </a:p>
        </p:txBody>
      </p:sp>
      <p:sp>
        <p:nvSpPr>
          <p:cNvPr id="84" name="Flèche : droite 83">
            <a:extLst>
              <a:ext uri="{FF2B5EF4-FFF2-40B4-BE49-F238E27FC236}">
                <a16:creationId xmlns:a16="http://schemas.microsoft.com/office/drawing/2014/main" id="{55829A10-752A-47AA-92F0-19CC48EF6C22}"/>
              </a:ext>
            </a:extLst>
          </p:cNvPr>
          <p:cNvSpPr/>
          <p:nvPr/>
        </p:nvSpPr>
        <p:spPr>
          <a:xfrm>
            <a:off x="2483337" y="5516453"/>
            <a:ext cx="483086" cy="2266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5" name="ZoneTexte 84">
            <a:extLst>
              <a:ext uri="{FF2B5EF4-FFF2-40B4-BE49-F238E27FC236}">
                <a16:creationId xmlns:a16="http://schemas.microsoft.com/office/drawing/2014/main" id="{A091CF0E-D3C3-4DF8-B1A0-7CB17E58D241}"/>
              </a:ext>
            </a:extLst>
          </p:cNvPr>
          <p:cNvSpPr txBox="1"/>
          <p:nvPr/>
        </p:nvSpPr>
        <p:spPr>
          <a:xfrm>
            <a:off x="3020840" y="5461543"/>
            <a:ext cx="1427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Fork() + </a:t>
            </a:r>
            <a:r>
              <a:rPr lang="fr-FR" err="1"/>
              <a:t>execl</a:t>
            </a:r>
            <a:endParaRPr lang="fr-FR"/>
          </a:p>
        </p:txBody>
      </p:sp>
      <p:sp>
        <p:nvSpPr>
          <p:cNvPr id="86" name="Flèche : droite 85">
            <a:extLst>
              <a:ext uri="{FF2B5EF4-FFF2-40B4-BE49-F238E27FC236}">
                <a16:creationId xmlns:a16="http://schemas.microsoft.com/office/drawing/2014/main" id="{4FC3AB70-EFAD-44F5-BDF3-2D999B05C3CD}"/>
              </a:ext>
            </a:extLst>
          </p:cNvPr>
          <p:cNvSpPr/>
          <p:nvPr/>
        </p:nvSpPr>
        <p:spPr>
          <a:xfrm>
            <a:off x="7430985" y="3077603"/>
            <a:ext cx="861028" cy="28580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7" name="Flèche : droite 86">
            <a:extLst>
              <a:ext uri="{FF2B5EF4-FFF2-40B4-BE49-F238E27FC236}">
                <a16:creationId xmlns:a16="http://schemas.microsoft.com/office/drawing/2014/main" id="{F9B7971A-661E-40AE-9747-8B0E537271F6}"/>
              </a:ext>
            </a:extLst>
          </p:cNvPr>
          <p:cNvSpPr/>
          <p:nvPr/>
        </p:nvSpPr>
        <p:spPr>
          <a:xfrm>
            <a:off x="7379336" y="4768871"/>
            <a:ext cx="861028" cy="28580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7751067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36" grpId="0" animBg="1"/>
      <p:bldP spid="37" grpId="0" animBg="1"/>
      <p:bldP spid="48" grpId="0" animBg="1"/>
      <p:bldP spid="49" grpId="0" animBg="1"/>
      <p:bldP spid="66" grpId="0" animBg="1"/>
      <p:bldP spid="57" grpId="0" animBg="1"/>
      <p:bldP spid="58" grpId="0" animBg="1"/>
      <p:bldP spid="59" grpId="0" animBg="1"/>
      <p:bldP spid="67" grpId="0" animBg="1"/>
      <p:bldP spid="5" grpId="0"/>
      <p:bldP spid="69" grpId="0"/>
      <p:bldP spid="84" grpId="0" animBg="1"/>
      <p:bldP spid="85" grpId="0"/>
      <p:bldP spid="86" grpId="0" animBg="1"/>
      <p:bldP spid="8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21B92C1-2352-4312-A5A6-85049A657D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7119" y="95357"/>
            <a:ext cx="9254805" cy="720000"/>
          </a:xfrm>
        </p:spPr>
        <p:txBody>
          <a:bodyPr>
            <a:normAutofit/>
          </a:bodyPr>
          <a:lstStyle/>
          <a:p>
            <a:pPr algn="r"/>
            <a:r>
              <a:rPr lang="fr-FR" sz="4000">
                <a:solidFill>
                  <a:schemeClr val="tx2"/>
                </a:solidFill>
              </a:rPr>
              <a:t>Fonctionnement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5213924-2746-4BDF-A673-FBF8A46E2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4547" y="6411119"/>
            <a:ext cx="623887" cy="365125"/>
          </a:xfrm>
        </p:spPr>
        <p:txBody>
          <a:bodyPr/>
          <a:lstStyle/>
          <a:p>
            <a:fld id="{60F88B19-5C6E-428B-8932-4A55BA9FD9CF}" type="slidenum">
              <a:rPr lang="fr-FR" smtClean="0">
                <a:solidFill>
                  <a:schemeClr val="tx2"/>
                </a:solidFill>
              </a:rPr>
              <a:t>8</a:t>
            </a:fld>
            <a:endParaRPr lang="fr-FR">
              <a:solidFill>
                <a:schemeClr val="tx2"/>
              </a:solidFill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1112212D-1B54-4CCF-9CA5-AD5597D7F87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64" t="-1151" r="20555" b="1151"/>
          <a:stretch/>
        </p:blipFill>
        <p:spPr>
          <a:xfrm>
            <a:off x="336491" y="4850319"/>
            <a:ext cx="1470772" cy="1388556"/>
          </a:xfrm>
          <a:prstGeom prst="rect">
            <a:avLst/>
          </a:prstGeom>
        </p:spPr>
      </p:pic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085F0E67-B397-42CA-A094-287686F7F519}"/>
              </a:ext>
            </a:extLst>
          </p:cNvPr>
          <p:cNvCxnSpPr/>
          <p:nvPr/>
        </p:nvCxnSpPr>
        <p:spPr>
          <a:xfrm>
            <a:off x="2171700" y="742950"/>
            <a:ext cx="0" cy="54959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re 12">
            <a:extLst>
              <a:ext uri="{FF2B5EF4-FFF2-40B4-BE49-F238E27FC236}">
                <a16:creationId xmlns:a16="http://schemas.microsoft.com/office/drawing/2014/main" id="{5220ACEF-D080-499F-8883-B6A89AB563BA}"/>
              </a:ext>
            </a:extLst>
          </p:cNvPr>
          <p:cNvSpPr txBox="1">
            <a:spLocks/>
          </p:cNvSpPr>
          <p:nvPr/>
        </p:nvSpPr>
        <p:spPr>
          <a:xfrm>
            <a:off x="72174" y="190483"/>
            <a:ext cx="1869405" cy="11049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1800" b="1" err="1">
                <a:solidFill>
                  <a:schemeClr val="tx2"/>
                </a:solidFill>
              </a:rPr>
              <a:t>Réveil_Berry</a:t>
            </a:r>
            <a:endParaRPr lang="fr-FR" sz="1400" b="1">
              <a:solidFill>
                <a:schemeClr val="tx2"/>
              </a:solidFill>
            </a:endParaRPr>
          </a:p>
        </p:txBody>
      </p:sp>
      <p:sp>
        <p:nvSpPr>
          <p:cNvPr id="10" name="Titre 12">
            <a:extLst>
              <a:ext uri="{FF2B5EF4-FFF2-40B4-BE49-F238E27FC236}">
                <a16:creationId xmlns:a16="http://schemas.microsoft.com/office/drawing/2014/main" id="{6572893B-7325-46AE-88E0-9ED984675314}"/>
              </a:ext>
            </a:extLst>
          </p:cNvPr>
          <p:cNvSpPr txBox="1">
            <a:spLocks/>
          </p:cNvSpPr>
          <p:nvPr/>
        </p:nvSpPr>
        <p:spPr>
          <a:xfrm>
            <a:off x="120076" y="1140468"/>
            <a:ext cx="1869405" cy="576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1800">
                <a:solidFill>
                  <a:schemeClr val="tx2"/>
                </a:solidFill>
              </a:rPr>
              <a:t>Projet</a:t>
            </a:r>
            <a:endParaRPr lang="fr-FR" sz="1400">
              <a:solidFill>
                <a:schemeClr val="tx2"/>
              </a:solidFill>
            </a:endParaRPr>
          </a:p>
        </p:txBody>
      </p:sp>
      <p:sp>
        <p:nvSpPr>
          <p:cNvPr id="12" name="Titre 12">
            <a:extLst>
              <a:ext uri="{FF2B5EF4-FFF2-40B4-BE49-F238E27FC236}">
                <a16:creationId xmlns:a16="http://schemas.microsoft.com/office/drawing/2014/main" id="{AF646764-4247-45DE-80F3-3ACD8EAE042B}"/>
              </a:ext>
            </a:extLst>
          </p:cNvPr>
          <p:cNvSpPr txBox="1">
            <a:spLocks/>
          </p:cNvSpPr>
          <p:nvPr/>
        </p:nvSpPr>
        <p:spPr>
          <a:xfrm>
            <a:off x="139608" y="1914345"/>
            <a:ext cx="1869405" cy="576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1800">
                <a:solidFill>
                  <a:schemeClr val="tx2"/>
                </a:solidFill>
              </a:rPr>
              <a:t>Fonctionnalités</a:t>
            </a:r>
            <a:endParaRPr lang="fr-FR" sz="1400">
              <a:solidFill>
                <a:schemeClr val="tx2"/>
              </a:solidFill>
            </a:endParaRPr>
          </a:p>
        </p:txBody>
      </p:sp>
      <p:sp>
        <p:nvSpPr>
          <p:cNvPr id="13" name="Titre 12">
            <a:extLst>
              <a:ext uri="{FF2B5EF4-FFF2-40B4-BE49-F238E27FC236}">
                <a16:creationId xmlns:a16="http://schemas.microsoft.com/office/drawing/2014/main" id="{FFDD1FE0-B710-456D-B51A-425F5442EED4}"/>
              </a:ext>
            </a:extLst>
          </p:cNvPr>
          <p:cNvSpPr txBox="1">
            <a:spLocks/>
          </p:cNvSpPr>
          <p:nvPr/>
        </p:nvSpPr>
        <p:spPr>
          <a:xfrm>
            <a:off x="113855" y="2710259"/>
            <a:ext cx="1869405" cy="576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1800" u="sng">
                <a:solidFill>
                  <a:schemeClr val="tx2"/>
                </a:solidFill>
              </a:rPr>
              <a:t>Fonctionnement</a:t>
            </a:r>
            <a:endParaRPr lang="fr-FR" sz="1400" u="sng">
              <a:solidFill>
                <a:schemeClr val="tx2"/>
              </a:solidFill>
            </a:endParaRPr>
          </a:p>
        </p:txBody>
      </p:sp>
      <p:sp>
        <p:nvSpPr>
          <p:cNvPr id="14" name="Titre 12">
            <a:extLst>
              <a:ext uri="{FF2B5EF4-FFF2-40B4-BE49-F238E27FC236}">
                <a16:creationId xmlns:a16="http://schemas.microsoft.com/office/drawing/2014/main" id="{1CD0923C-08E1-452F-BF4F-039C13A79EE0}"/>
              </a:ext>
            </a:extLst>
          </p:cNvPr>
          <p:cNvSpPr txBox="1">
            <a:spLocks/>
          </p:cNvSpPr>
          <p:nvPr/>
        </p:nvSpPr>
        <p:spPr>
          <a:xfrm>
            <a:off x="120076" y="3507409"/>
            <a:ext cx="1869405" cy="576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1800">
                <a:solidFill>
                  <a:schemeClr val="tx2"/>
                </a:solidFill>
              </a:rPr>
              <a:t>Problèmes rencontrés</a:t>
            </a:r>
            <a:endParaRPr lang="fr-FR" sz="1400">
              <a:solidFill>
                <a:schemeClr val="tx2"/>
              </a:solidFill>
            </a:endParaRPr>
          </a:p>
        </p:txBody>
      </p:sp>
      <p:sp>
        <p:nvSpPr>
          <p:cNvPr id="15" name="Titre 12">
            <a:extLst>
              <a:ext uri="{FF2B5EF4-FFF2-40B4-BE49-F238E27FC236}">
                <a16:creationId xmlns:a16="http://schemas.microsoft.com/office/drawing/2014/main" id="{6F73AC8E-2914-448A-939E-EA4623BD9420}"/>
              </a:ext>
            </a:extLst>
          </p:cNvPr>
          <p:cNvSpPr txBox="1">
            <a:spLocks/>
          </p:cNvSpPr>
          <p:nvPr/>
        </p:nvSpPr>
        <p:spPr>
          <a:xfrm>
            <a:off x="72174" y="4255653"/>
            <a:ext cx="1869405" cy="576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1800">
                <a:solidFill>
                  <a:schemeClr val="tx2"/>
                </a:solidFill>
              </a:rPr>
              <a:t>Démo &amp; Conclusion</a:t>
            </a:r>
            <a:endParaRPr lang="fr-FR" sz="1400">
              <a:solidFill>
                <a:schemeClr val="tx2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401AD50-2C0E-4F93-B571-873DE9E474D0}"/>
              </a:ext>
            </a:extLst>
          </p:cNvPr>
          <p:cNvSpPr/>
          <p:nvPr/>
        </p:nvSpPr>
        <p:spPr>
          <a:xfrm>
            <a:off x="2401822" y="742949"/>
            <a:ext cx="2326159" cy="434486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050"/>
              <a:t>ISEN : ~./main</a:t>
            </a:r>
            <a:endParaRPr lang="fr-FR"/>
          </a:p>
          <a:p>
            <a:pPr algn="ctr"/>
            <a:endParaRPr lang="fr-FR"/>
          </a:p>
          <a:p>
            <a:pPr algn="ctr"/>
            <a:endParaRPr lang="fr-FR"/>
          </a:p>
          <a:p>
            <a:pPr algn="ctr"/>
            <a:endParaRPr lang="fr-FR"/>
          </a:p>
          <a:p>
            <a:pPr algn="ctr"/>
            <a:endParaRPr lang="fr-FR"/>
          </a:p>
          <a:p>
            <a:pPr algn="ctr"/>
            <a:endParaRPr lang="fr-FR"/>
          </a:p>
          <a:p>
            <a:pPr algn="ctr"/>
            <a:endParaRPr lang="fr-FR"/>
          </a:p>
          <a:p>
            <a:pPr algn="ctr"/>
            <a:endParaRPr lang="fr-FR"/>
          </a:p>
          <a:p>
            <a:pPr algn="ctr"/>
            <a:endParaRPr lang="fr-FR"/>
          </a:p>
          <a:p>
            <a:pPr algn="ctr"/>
            <a:endParaRPr lang="fr-FR"/>
          </a:p>
          <a:p>
            <a:pPr algn="ctr"/>
            <a:endParaRPr lang="fr-FR"/>
          </a:p>
          <a:p>
            <a:pPr algn="ctr"/>
            <a:endParaRPr lang="fr-FR"/>
          </a:p>
          <a:p>
            <a:pPr algn="ctr"/>
            <a:endParaRPr lang="fr-FR"/>
          </a:p>
          <a:p>
            <a:pPr algn="ctr"/>
            <a:endParaRPr lang="fr-FR"/>
          </a:p>
          <a:p>
            <a:pPr algn="ctr"/>
            <a:endParaRPr lang="fr-FR"/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E2FC5E41-056E-4C52-8FA4-5BBDE318B946}"/>
              </a:ext>
            </a:extLst>
          </p:cNvPr>
          <p:cNvSpPr/>
          <p:nvPr/>
        </p:nvSpPr>
        <p:spPr>
          <a:xfrm>
            <a:off x="2963037" y="1295416"/>
            <a:ext cx="1143000" cy="533384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MAIN</a:t>
            </a:r>
          </a:p>
        </p:txBody>
      </p:sp>
      <p:sp>
        <p:nvSpPr>
          <p:cNvPr id="8" name="Parchemin : vertical 7">
            <a:extLst>
              <a:ext uri="{FF2B5EF4-FFF2-40B4-BE49-F238E27FC236}">
                <a16:creationId xmlns:a16="http://schemas.microsoft.com/office/drawing/2014/main" id="{F620E14E-2731-4BFF-81EF-D3BCBE2EDB0C}"/>
              </a:ext>
            </a:extLst>
          </p:cNvPr>
          <p:cNvSpPr/>
          <p:nvPr/>
        </p:nvSpPr>
        <p:spPr>
          <a:xfrm>
            <a:off x="2679957" y="2002273"/>
            <a:ext cx="1709161" cy="1712477"/>
          </a:xfrm>
          <a:prstGeom prst="verticalScroll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Affiche l’heure</a:t>
            </a:r>
          </a:p>
          <a:p>
            <a:pPr algn="ctr"/>
            <a:endParaRPr lang="fr-FR"/>
          </a:p>
          <a:p>
            <a:pPr algn="ctr"/>
            <a:r>
              <a:rPr lang="fr-FR"/>
              <a:t>Propose un Menu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E3C8256-C0B5-4812-B197-9ED4F79A2820}"/>
              </a:ext>
            </a:extLst>
          </p:cNvPr>
          <p:cNvSpPr/>
          <p:nvPr/>
        </p:nvSpPr>
        <p:spPr>
          <a:xfrm>
            <a:off x="2401822" y="560284"/>
            <a:ext cx="2326157" cy="18266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>
                <a:solidFill>
                  <a:schemeClr val="bg1"/>
                </a:solidFill>
              </a:rPr>
              <a:t>ISEN:~terminal</a:t>
            </a: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7F994E76-B2E5-42D3-8B2E-5FBC0D323F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2570" y="560285"/>
            <a:ext cx="562044" cy="182664"/>
          </a:xfrm>
          <a:prstGeom prst="rect">
            <a:avLst/>
          </a:prstGeom>
        </p:spPr>
      </p:pic>
      <p:sp>
        <p:nvSpPr>
          <p:cNvPr id="23" name="Rectangle : coins arrondis 22">
            <a:extLst>
              <a:ext uri="{FF2B5EF4-FFF2-40B4-BE49-F238E27FC236}">
                <a16:creationId xmlns:a16="http://schemas.microsoft.com/office/drawing/2014/main" id="{46EF5A7C-A4FC-4F05-8623-886C70DB708E}"/>
              </a:ext>
            </a:extLst>
          </p:cNvPr>
          <p:cNvSpPr/>
          <p:nvPr/>
        </p:nvSpPr>
        <p:spPr>
          <a:xfrm>
            <a:off x="2969641" y="4378152"/>
            <a:ext cx="1143000" cy="533384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Stat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C9E4369-A539-456F-8B91-F23C36475F40}"/>
              </a:ext>
            </a:extLst>
          </p:cNvPr>
          <p:cNvSpPr/>
          <p:nvPr/>
        </p:nvSpPr>
        <p:spPr>
          <a:xfrm>
            <a:off x="5188224" y="2622153"/>
            <a:ext cx="2326159" cy="168784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Rectangle : coins arrondis 28">
            <a:extLst>
              <a:ext uri="{FF2B5EF4-FFF2-40B4-BE49-F238E27FC236}">
                <a16:creationId xmlns:a16="http://schemas.microsoft.com/office/drawing/2014/main" id="{E932C168-E085-422D-8006-C0149C8B40FE}"/>
              </a:ext>
            </a:extLst>
          </p:cNvPr>
          <p:cNvSpPr/>
          <p:nvPr/>
        </p:nvSpPr>
        <p:spPr>
          <a:xfrm>
            <a:off x="5634403" y="2879486"/>
            <a:ext cx="1433798" cy="533384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Monitoring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146C8EE-BC11-4C77-852E-3A35DE0B3A50}"/>
              </a:ext>
            </a:extLst>
          </p:cNvPr>
          <p:cNvSpPr/>
          <p:nvPr/>
        </p:nvSpPr>
        <p:spPr>
          <a:xfrm>
            <a:off x="5188224" y="2439489"/>
            <a:ext cx="2326157" cy="18266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>
                <a:solidFill>
                  <a:schemeClr val="bg1"/>
                </a:solidFill>
              </a:rPr>
              <a:t>ISEN:~terminal</a:t>
            </a:r>
          </a:p>
        </p:txBody>
      </p:sp>
      <p:pic>
        <p:nvPicPr>
          <p:cNvPr id="31" name="Image 30">
            <a:extLst>
              <a:ext uri="{FF2B5EF4-FFF2-40B4-BE49-F238E27FC236}">
                <a16:creationId xmlns:a16="http://schemas.microsoft.com/office/drawing/2014/main" id="{04F9DC53-3449-4181-9676-A9E0BD215C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8972" y="2439490"/>
            <a:ext cx="562044" cy="182664"/>
          </a:xfrm>
          <a:prstGeom prst="rect">
            <a:avLst/>
          </a:prstGeom>
        </p:spPr>
      </p:pic>
      <p:sp>
        <p:nvSpPr>
          <p:cNvPr id="21" name="Flèche : droite 20">
            <a:extLst>
              <a:ext uri="{FF2B5EF4-FFF2-40B4-BE49-F238E27FC236}">
                <a16:creationId xmlns:a16="http://schemas.microsoft.com/office/drawing/2014/main" id="{D64847AB-B72F-442F-B5D4-2B75837B96F9}"/>
              </a:ext>
            </a:extLst>
          </p:cNvPr>
          <p:cNvSpPr/>
          <p:nvPr/>
        </p:nvSpPr>
        <p:spPr>
          <a:xfrm rot="5400000">
            <a:off x="3328109" y="3922556"/>
            <a:ext cx="473582" cy="223878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Flèche : droite 35">
            <a:extLst>
              <a:ext uri="{FF2B5EF4-FFF2-40B4-BE49-F238E27FC236}">
                <a16:creationId xmlns:a16="http://schemas.microsoft.com/office/drawing/2014/main" id="{9449F412-999B-4D17-98E0-1098E17962FD}"/>
              </a:ext>
            </a:extLst>
          </p:cNvPr>
          <p:cNvSpPr/>
          <p:nvPr/>
        </p:nvSpPr>
        <p:spPr>
          <a:xfrm>
            <a:off x="4546934" y="2718616"/>
            <a:ext cx="861028" cy="28580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63" name="Groupe 62">
            <a:extLst>
              <a:ext uri="{FF2B5EF4-FFF2-40B4-BE49-F238E27FC236}">
                <a16:creationId xmlns:a16="http://schemas.microsoft.com/office/drawing/2014/main" id="{0B99E655-06C0-48A2-A1D8-692647411B08}"/>
              </a:ext>
            </a:extLst>
          </p:cNvPr>
          <p:cNvGrpSpPr/>
          <p:nvPr/>
        </p:nvGrpSpPr>
        <p:grpSpPr>
          <a:xfrm>
            <a:off x="2420189" y="5933560"/>
            <a:ext cx="686804" cy="226621"/>
            <a:chOff x="7248882" y="4421662"/>
            <a:chExt cx="1152224" cy="274554"/>
          </a:xfrm>
        </p:grpSpPr>
        <p:sp>
          <p:nvSpPr>
            <p:cNvPr id="64" name="Cylindre 63">
              <a:extLst>
                <a:ext uri="{FF2B5EF4-FFF2-40B4-BE49-F238E27FC236}">
                  <a16:creationId xmlns:a16="http://schemas.microsoft.com/office/drawing/2014/main" id="{C5718295-4EF4-47A3-ACA6-79DB825E38B8}"/>
                </a:ext>
              </a:extLst>
            </p:cNvPr>
            <p:cNvSpPr/>
            <p:nvPr/>
          </p:nvSpPr>
          <p:spPr>
            <a:xfrm rot="5400000">
              <a:off x="7687717" y="3982827"/>
              <a:ext cx="274554" cy="1152224"/>
            </a:xfrm>
            <a:prstGeom prst="can">
              <a:avLst>
                <a:gd name="adj" fmla="val 66631"/>
              </a:avLst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00"/>
            </a:p>
          </p:txBody>
        </p:sp>
        <p:cxnSp>
          <p:nvCxnSpPr>
            <p:cNvPr id="65" name="Connecteur droit avec flèche 64">
              <a:extLst>
                <a:ext uri="{FF2B5EF4-FFF2-40B4-BE49-F238E27FC236}">
                  <a16:creationId xmlns:a16="http://schemas.microsoft.com/office/drawing/2014/main" id="{4039DB5E-88FA-46C1-AF22-06EA0F3FF5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349425" y="4558939"/>
              <a:ext cx="821252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7" name="Décagone 66">
            <a:extLst>
              <a:ext uri="{FF2B5EF4-FFF2-40B4-BE49-F238E27FC236}">
                <a16:creationId xmlns:a16="http://schemas.microsoft.com/office/drawing/2014/main" id="{C95D171C-18A1-40EB-A62B-96464EF2FA8B}"/>
              </a:ext>
            </a:extLst>
          </p:cNvPr>
          <p:cNvSpPr/>
          <p:nvPr/>
        </p:nvSpPr>
        <p:spPr>
          <a:xfrm>
            <a:off x="2472258" y="6284017"/>
            <a:ext cx="418426" cy="365125"/>
          </a:xfrm>
          <a:prstGeom prst="decagon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E8ECD92F-0C52-44C8-86D2-9E959DD8C674}"/>
              </a:ext>
            </a:extLst>
          </p:cNvPr>
          <p:cNvSpPr txBox="1"/>
          <p:nvPr/>
        </p:nvSpPr>
        <p:spPr>
          <a:xfrm>
            <a:off x="3104229" y="5887716"/>
            <a:ext cx="1463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Pipe nommés</a:t>
            </a:r>
          </a:p>
        </p:txBody>
      </p:sp>
      <p:sp>
        <p:nvSpPr>
          <p:cNvPr id="69" name="ZoneTexte 68">
            <a:extLst>
              <a:ext uri="{FF2B5EF4-FFF2-40B4-BE49-F238E27FC236}">
                <a16:creationId xmlns:a16="http://schemas.microsoft.com/office/drawing/2014/main" id="{BBFC3C46-6C73-49EF-987F-6827D6B7AB21}"/>
              </a:ext>
            </a:extLst>
          </p:cNvPr>
          <p:cNvSpPr txBox="1"/>
          <p:nvPr/>
        </p:nvSpPr>
        <p:spPr>
          <a:xfrm>
            <a:off x="3131794" y="6344936"/>
            <a:ext cx="906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Signaux</a:t>
            </a:r>
          </a:p>
        </p:txBody>
      </p:sp>
      <p:sp>
        <p:nvSpPr>
          <p:cNvPr id="84" name="Flèche : droite 83">
            <a:extLst>
              <a:ext uri="{FF2B5EF4-FFF2-40B4-BE49-F238E27FC236}">
                <a16:creationId xmlns:a16="http://schemas.microsoft.com/office/drawing/2014/main" id="{55829A10-752A-47AA-92F0-19CC48EF6C22}"/>
              </a:ext>
            </a:extLst>
          </p:cNvPr>
          <p:cNvSpPr/>
          <p:nvPr/>
        </p:nvSpPr>
        <p:spPr>
          <a:xfrm>
            <a:off x="2483337" y="5516453"/>
            <a:ext cx="483086" cy="2266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5" name="ZoneTexte 84">
            <a:extLst>
              <a:ext uri="{FF2B5EF4-FFF2-40B4-BE49-F238E27FC236}">
                <a16:creationId xmlns:a16="http://schemas.microsoft.com/office/drawing/2014/main" id="{A091CF0E-D3C3-4DF8-B1A0-7CB17E58D241}"/>
              </a:ext>
            </a:extLst>
          </p:cNvPr>
          <p:cNvSpPr txBox="1"/>
          <p:nvPr/>
        </p:nvSpPr>
        <p:spPr>
          <a:xfrm>
            <a:off x="3020840" y="5461543"/>
            <a:ext cx="1427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Fork() + </a:t>
            </a:r>
            <a:r>
              <a:rPr lang="fr-FR" err="1"/>
              <a:t>execl</a:t>
            </a:r>
            <a:endParaRPr lang="fr-FR"/>
          </a:p>
        </p:txBody>
      </p:sp>
      <p:sp>
        <p:nvSpPr>
          <p:cNvPr id="11" name="Hexagone 10">
            <a:extLst>
              <a:ext uri="{FF2B5EF4-FFF2-40B4-BE49-F238E27FC236}">
                <a16:creationId xmlns:a16="http://schemas.microsoft.com/office/drawing/2014/main" id="{9923C597-57C1-44B9-A188-6220BBEFA64E}"/>
              </a:ext>
            </a:extLst>
          </p:cNvPr>
          <p:cNvSpPr/>
          <p:nvPr/>
        </p:nvSpPr>
        <p:spPr>
          <a:xfrm>
            <a:off x="5524500" y="3730879"/>
            <a:ext cx="1659858" cy="384693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Script BASH</a:t>
            </a:r>
          </a:p>
        </p:txBody>
      </p:sp>
    </p:spTree>
    <p:extLst>
      <p:ext uri="{BB962C8B-B14F-4D97-AF65-F5344CB8AC3E}">
        <p14:creationId xmlns:p14="http://schemas.microsoft.com/office/powerpoint/2010/main" val="371900351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8" grpId="0" animBg="1"/>
      <p:bldP spid="29" grpId="0" animBg="1"/>
      <p:bldP spid="30" grpId="0" animBg="1"/>
      <p:bldP spid="21" grpId="0" animBg="1"/>
      <p:bldP spid="36" grpId="0" animBg="1"/>
      <p:bldP spid="1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21B92C1-2352-4312-A5A6-85049A657D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7119" y="95357"/>
            <a:ext cx="9254805" cy="720000"/>
          </a:xfrm>
        </p:spPr>
        <p:txBody>
          <a:bodyPr>
            <a:normAutofit/>
          </a:bodyPr>
          <a:lstStyle/>
          <a:p>
            <a:pPr algn="r"/>
            <a:r>
              <a:rPr lang="fr-FR" sz="4000">
                <a:solidFill>
                  <a:schemeClr val="tx2"/>
                </a:solidFill>
              </a:rPr>
              <a:t>Problématiques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5213924-2746-4BDF-A673-FBF8A46E2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4547" y="6411119"/>
            <a:ext cx="623887" cy="365125"/>
          </a:xfrm>
        </p:spPr>
        <p:txBody>
          <a:bodyPr/>
          <a:lstStyle/>
          <a:p>
            <a:fld id="{60F88B19-5C6E-428B-8932-4A55BA9FD9CF}" type="slidenum">
              <a:rPr lang="fr-FR" smtClean="0">
                <a:solidFill>
                  <a:schemeClr val="tx2"/>
                </a:solidFill>
              </a:rPr>
              <a:t>9</a:t>
            </a:fld>
            <a:endParaRPr lang="fr-FR">
              <a:solidFill>
                <a:schemeClr val="tx2"/>
              </a:solidFill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1112212D-1B54-4CCF-9CA5-AD5597D7F87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64" t="-1151" r="20555" b="1151"/>
          <a:stretch/>
        </p:blipFill>
        <p:spPr>
          <a:xfrm>
            <a:off x="336491" y="4850319"/>
            <a:ext cx="1470772" cy="1388556"/>
          </a:xfrm>
          <a:prstGeom prst="rect">
            <a:avLst/>
          </a:prstGeom>
        </p:spPr>
      </p:pic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085F0E67-B397-42CA-A094-287686F7F519}"/>
              </a:ext>
            </a:extLst>
          </p:cNvPr>
          <p:cNvCxnSpPr/>
          <p:nvPr/>
        </p:nvCxnSpPr>
        <p:spPr>
          <a:xfrm>
            <a:off x="2171700" y="742950"/>
            <a:ext cx="0" cy="54959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re 12">
            <a:extLst>
              <a:ext uri="{FF2B5EF4-FFF2-40B4-BE49-F238E27FC236}">
                <a16:creationId xmlns:a16="http://schemas.microsoft.com/office/drawing/2014/main" id="{5220ACEF-D080-499F-8883-B6A89AB563BA}"/>
              </a:ext>
            </a:extLst>
          </p:cNvPr>
          <p:cNvSpPr txBox="1">
            <a:spLocks/>
          </p:cNvSpPr>
          <p:nvPr/>
        </p:nvSpPr>
        <p:spPr>
          <a:xfrm>
            <a:off x="72174" y="190483"/>
            <a:ext cx="1869405" cy="11049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1800" b="1" err="1">
                <a:solidFill>
                  <a:schemeClr val="tx2"/>
                </a:solidFill>
              </a:rPr>
              <a:t>Réveil_Berry</a:t>
            </a:r>
            <a:endParaRPr lang="fr-FR" sz="1400" b="1">
              <a:solidFill>
                <a:schemeClr val="tx2"/>
              </a:solidFill>
            </a:endParaRPr>
          </a:p>
        </p:txBody>
      </p:sp>
      <p:sp>
        <p:nvSpPr>
          <p:cNvPr id="10" name="Titre 12">
            <a:extLst>
              <a:ext uri="{FF2B5EF4-FFF2-40B4-BE49-F238E27FC236}">
                <a16:creationId xmlns:a16="http://schemas.microsoft.com/office/drawing/2014/main" id="{6572893B-7325-46AE-88E0-9ED984675314}"/>
              </a:ext>
            </a:extLst>
          </p:cNvPr>
          <p:cNvSpPr txBox="1">
            <a:spLocks/>
          </p:cNvSpPr>
          <p:nvPr/>
        </p:nvSpPr>
        <p:spPr>
          <a:xfrm>
            <a:off x="120076" y="1140468"/>
            <a:ext cx="1869405" cy="576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1800">
                <a:solidFill>
                  <a:schemeClr val="tx2"/>
                </a:solidFill>
              </a:rPr>
              <a:t>Projet</a:t>
            </a:r>
            <a:endParaRPr lang="fr-FR" sz="1400">
              <a:solidFill>
                <a:schemeClr val="tx2"/>
              </a:solidFill>
            </a:endParaRPr>
          </a:p>
        </p:txBody>
      </p:sp>
      <p:sp>
        <p:nvSpPr>
          <p:cNvPr id="12" name="Titre 12">
            <a:extLst>
              <a:ext uri="{FF2B5EF4-FFF2-40B4-BE49-F238E27FC236}">
                <a16:creationId xmlns:a16="http://schemas.microsoft.com/office/drawing/2014/main" id="{AF646764-4247-45DE-80F3-3ACD8EAE042B}"/>
              </a:ext>
            </a:extLst>
          </p:cNvPr>
          <p:cNvSpPr txBox="1">
            <a:spLocks/>
          </p:cNvSpPr>
          <p:nvPr/>
        </p:nvSpPr>
        <p:spPr>
          <a:xfrm>
            <a:off x="139608" y="1914345"/>
            <a:ext cx="1869405" cy="576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1800">
                <a:solidFill>
                  <a:schemeClr val="tx2"/>
                </a:solidFill>
              </a:rPr>
              <a:t>Fonctionnalités</a:t>
            </a:r>
            <a:endParaRPr lang="fr-FR" sz="1400">
              <a:solidFill>
                <a:schemeClr val="tx2"/>
              </a:solidFill>
            </a:endParaRPr>
          </a:p>
        </p:txBody>
      </p:sp>
      <p:sp>
        <p:nvSpPr>
          <p:cNvPr id="13" name="Titre 12">
            <a:extLst>
              <a:ext uri="{FF2B5EF4-FFF2-40B4-BE49-F238E27FC236}">
                <a16:creationId xmlns:a16="http://schemas.microsoft.com/office/drawing/2014/main" id="{FFDD1FE0-B710-456D-B51A-425F5442EED4}"/>
              </a:ext>
            </a:extLst>
          </p:cNvPr>
          <p:cNvSpPr txBox="1">
            <a:spLocks/>
          </p:cNvSpPr>
          <p:nvPr/>
        </p:nvSpPr>
        <p:spPr>
          <a:xfrm>
            <a:off x="113855" y="2710259"/>
            <a:ext cx="1869405" cy="576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1800">
                <a:solidFill>
                  <a:schemeClr val="tx2"/>
                </a:solidFill>
              </a:rPr>
              <a:t>Fonctionnement</a:t>
            </a:r>
            <a:endParaRPr lang="fr-FR" sz="1400">
              <a:solidFill>
                <a:schemeClr val="tx2"/>
              </a:solidFill>
            </a:endParaRPr>
          </a:p>
        </p:txBody>
      </p:sp>
      <p:sp>
        <p:nvSpPr>
          <p:cNvPr id="14" name="Titre 12">
            <a:extLst>
              <a:ext uri="{FF2B5EF4-FFF2-40B4-BE49-F238E27FC236}">
                <a16:creationId xmlns:a16="http://schemas.microsoft.com/office/drawing/2014/main" id="{1CD0923C-08E1-452F-BF4F-039C13A79EE0}"/>
              </a:ext>
            </a:extLst>
          </p:cNvPr>
          <p:cNvSpPr txBox="1">
            <a:spLocks/>
          </p:cNvSpPr>
          <p:nvPr/>
        </p:nvSpPr>
        <p:spPr>
          <a:xfrm>
            <a:off x="120076" y="3507409"/>
            <a:ext cx="1869405" cy="576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1800" u="sng">
                <a:solidFill>
                  <a:schemeClr val="tx2"/>
                </a:solidFill>
              </a:rPr>
              <a:t>Problèmes rencontrés</a:t>
            </a:r>
            <a:endParaRPr lang="fr-FR" sz="1400" u="sng">
              <a:solidFill>
                <a:schemeClr val="tx2"/>
              </a:solidFill>
            </a:endParaRPr>
          </a:p>
        </p:txBody>
      </p:sp>
      <p:sp>
        <p:nvSpPr>
          <p:cNvPr id="15" name="Titre 12">
            <a:extLst>
              <a:ext uri="{FF2B5EF4-FFF2-40B4-BE49-F238E27FC236}">
                <a16:creationId xmlns:a16="http://schemas.microsoft.com/office/drawing/2014/main" id="{6F73AC8E-2914-448A-939E-EA4623BD9420}"/>
              </a:ext>
            </a:extLst>
          </p:cNvPr>
          <p:cNvSpPr txBox="1">
            <a:spLocks/>
          </p:cNvSpPr>
          <p:nvPr/>
        </p:nvSpPr>
        <p:spPr>
          <a:xfrm>
            <a:off x="72174" y="4255653"/>
            <a:ext cx="1869405" cy="576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1800">
                <a:solidFill>
                  <a:schemeClr val="tx2"/>
                </a:solidFill>
              </a:rPr>
              <a:t>Démo &amp; Conclusion</a:t>
            </a:r>
            <a:endParaRPr lang="fr-FR" sz="1400">
              <a:solidFill>
                <a:schemeClr val="tx2"/>
              </a:solidFill>
            </a:endParaRPr>
          </a:p>
        </p:txBody>
      </p:sp>
      <p:sp>
        <p:nvSpPr>
          <p:cNvPr id="25" name="Espace réservé du contenu 2">
            <a:extLst>
              <a:ext uri="{FF2B5EF4-FFF2-40B4-BE49-F238E27FC236}">
                <a16:creationId xmlns:a16="http://schemas.microsoft.com/office/drawing/2014/main" id="{F7558413-10F0-4533-B9E7-87ADD8FB73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47697" y="2075312"/>
            <a:ext cx="9681356" cy="4483797"/>
          </a:xfrm>
        </p:spPr>
        <p:txBody>
          <a:bodyPr>
            <a:noAutofit/>
          </a:bodyPr>
          <a:lstStyle/>
          <a:p>
            <a:r>
              <a:rPr lang="fr-FR">
                <a:solidFill>
                  <a:schemeClr val="tx2"/>
                </a:solidFill>
              </a:rPr>
              <a:t>Nouveau terminal </a:t>
            </a:r>
            <a:r>
              <a:rPr lang="fr-FR">
                <a:solidFill>
                  <a:schemeClr val="tx2"/>
                </a:solidFill>
                <a:sym typeface="Wingdings" panose="05000000000000000000" pitchFamily="2" charset="2"/>
              </a:rPr>
              <a:t> Problème de PID pour le fils</a:t>
            </a:r>
          </a:p>
          <a:p>
            <a:pPr lvl="1"/>
            <a:r>
              <a:rPr lang="fr-FR">
                <a:solidFill>
                  <a:schemeClr val="tx2"/>
                </a:solidFill>
                <a:sym typeface="Wingdings" panose="05000000000000000000" pitchFamily="2" charset="2"/>
              </a:rPr>
              <a:t>Le PID du fils est celui du terminal mais pas celui du programme qui s’exécute dedans  Signaux impossible sans connaitre le PID</a:t>
            </a:r>
          </a:p>
          <a:p>
            <a:pPr lvl="1"/>
            <a:endParaRPr lang="fr-FR">
              <a:solidFill>
                <a:schemeClr val="tx2"/>
              </a:solidFill>
              <a:sym typeface="Wingdings" panose="05000000000000000000" pitchFamily="2" charset="2"/>
            </a:endParaRPr>
          </a:p>
          <a:p>
            <a:pPr lvl="1"/>
            <a:r>
              <a:rPr lang="fr-FR">
                <a:solidFill>
                  <a:schemeClr val="tx2"/>
                </a:solidFill>
                <a:sym typeface="Wingdings" panose="05000000000000000000" pitchFamily="2" charset="2"/>
              </a:rPr>
              <a:t>Solution : Les PIPES</a:t>
            </a:r>
          </a:p>
          <a:p>
            <a:pPr lvl="2"/>
            <a:r>
              <a:rPr lang="fr-FR">
                <a:solidFill>
                  <a:schemeClr val="tx2"/>
                </a:solidFill>
                <a:sym typeface="Wingdings" panose="05000000000000000000" pitchFamily="2" charset="2"/>
              </a:rPr>
              <a:t>Le père ouvre un Pipe nommé et attend que le fils communique son PID</a:t>
            </a:r>
          </a:p>
          <a:p>
            <a:pPr lvl="2"/>
            <a:r>
              <a:rPr lang="fr-FR">
                <a:solidFill>
                  <a:schemeClr val="tx2"/>
                </a:solidFill>
                <a:sym typeface="Wingdings" panose="05000000000000000000" pitchFamily="2" charset="2"/>
              </a:rPr>
              <a:t>Le fils écrit son PID dans le pipe</a:t>
            </a:r>
            <a:endParaRPr lang="fr-FR" sz="1200">
              <a:solidFill>
                <a:schemeClr val="tx2"/>
              </a:solidFill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fr-FR">
              <a:solidFill>
                <a:schemeClr val="tx2"/>
              </a:solidFill>
              <a:sym typeface="Wingdings" panose="05000000000000000000" pitchFamily="2" charset="2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Modèle 3D 2" descr="Emoji visage étourdi">
                <a:extLst>
                  <a:ext uri="{FF2B5EF4-FFF2-40B4-BE49-F238E27FC236}">
                    <a16:creationId xmlns:a16="http://schemas.microsoft.com/office/drawing/2014/main" id="{C5B6B414-D9FF-434F-AD4F-EE43725A63D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37235641"/>
                  </p:ext>
                </p:extLst>
              </p:nvPr>
            </p:nvGraphicFramePr>
            <p:xfrm>
              <a:off x="3047241" y="449336"/>
              <a:ext cx="1281781" cy="1267132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281781" cy="1267132"/>
                    </a:xfrm>
                    <a:prstGeom prst="rect">
                      <a:avLst/>
                    </a:prstGeom>
                  </am3d:spPr>
                  <am3d:camera>
                    <am3d:pos x="0" y="0" z="8103480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4546" d="1000000"/>
                    <am3d:preTrans dx="0" dy="-17857803" dz="-155218"/>
                    <am3d:scale>
                      <am3d:sx n="1000000" d="1000000"/>
                      <am3d:sy n="1000000" d="1000000"/>
                      <am3d:sz n="1000000" d="1000000"/>
                    </am3d:scale>
                    <am3d:rot ax="101271" ay="1422630" az="40732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221931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Modèle 3D 2" descr="Emoji visage étourdi">
                <a:extLst>
                  <a:ext uri="{FF2B5EF4-FFF2-40B4-BE49-F238E27FC236}">
                    <a16:creationId xmlns:a16="http://schemas.microsoft.com/office/drawing/2014/main" id="{C5B6B414-D9FF-434F-AD4F-EE43725A63D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047241" y="449336"/>
                <a:ext cx="1281781" cy="126713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9260052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Thèm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Thèm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718D8E208505C40A040E27298FC4CF3" ma:contentTypeVersion="6" ma:contentTypeDescription="Crée un document." ma:contentTypeScope="" ma:versionID="d3e1720bb0d7aeabe6d228b94678bcef">
  <xsd:schema xmlns:xsd="http://www.w3.org/2001/XMLSchema" xmlns:xs="http://www.w3.org/2001/XMLSchema" xmlns:p="http://schemas.microsoft.com/office/2006/metadata/properties" xmlns:ns2="dc457118-0499-46ef-afa2-19a44301691d" targetNamespace="http://schemas.microsoft.com/office/2006/metadata/properties" ma:root="true" ma:fieldsID="e778f34e5e3fc546cde379891e2cf2d3" ns2:_="">
    <xsd:import namespace="dc457118-0499-46ef-afa2-19a44301691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c457118-0499-46ef-afa2-19a44301691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3699F73C-C93B-41BA-8A03-CA7A46E30DF5}">
  <ds:schemaRefs>
    <ds:schemaRef ds:uri="dc457118-0499-46ef-afa2-19a44301691d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B138C6E8-B65C-4607-BDFE-CF663A11464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691769E-B7FD-4E1B-B4C8-36ECAAA27A9F}">
  <ds:schemaRefs>
    <ds:schemaRef ds:uri="dc457118-0499-46ef-afa2-19a44301691d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13</Slides>
  <Notes>13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Office Theme</vt:lpstr>
      <vt:lpstr>PROJET Système d’exploitation Réveil sous Raspberry Pi</vt:lpstr>
      <vt:lpstr>Le projet</vt:lpstr>
      <vt:lpstr>Le projet</vt:lpstr>
      <vt:lpstr>Le projet</vt:lpstr>
      <vt:lpstr>Les fonctionnalités principales</vt:lpstr>
      <vt:lpstr>Des fonctionnalités  additionnelles</vt:lpstr>
      <vt:lpstr>Fonctionnement</vt:lpstr>
      <vt:lpstr>Fonctionnement</vt:lpstr>
      <vt:lpstr>Problématiques</vt:lpstr>
      <vt:lpstr>Ambition</vt:lpstr>
      <vt:lpstr>Problèmes rencontrés</vt:lpstr>
      <vt:lpstr>Problèmes rencontrés</vt:lpstr>
      <vt:lpstr>Démo &amp; 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Frédéric CHAIRAT</dc:creator>
  <cp:revision>1</cp:revision>
  <dcterms:created xsi:type="dcterms:W3CDTF">2020-10-30T12:08:43Z</dcterms:created>
  <dcterms:modified xsi:type="dcterms:W3CDTF">2021-11-18T09:00:24Z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0x0101004718D8E208505C40A040E27298FC4CF3</vt:lpwstr>
  </property>
</Properties>
</file>